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7559675" cx="10691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39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39" orient="horz"/>
        <p:guide pos="336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46188" y="1143000"/>
            <a:ext cx="43656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0:notes"/>
          <p:cNvSpPr/>
          <p:nvPr>
            <p:ph idx="2" type="sldImg"/>
          </p:nvPr>
        </p:nvSpPr>
        <p:spPr>
          <a:xfrm>
            <a:off x="1246188" y="1143000"/>
            <a:ext cx="43656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4986fccb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멤버 권한 설정. 추후에 회원과 게시글 관리의 접근 및 관리에 도움이 될 수 있도록 웹서비스에 가입한 멤버의 권한을 따로 설정하였습니다.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권한은 정수이며, 클수록 더 높은 권한을 가지도록 구성하였습니다.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부여된 권한에 따라 접근할 수 있는 콘텐츠에 차등을 두었고, 권한 변경 페이지는 관리자만 접근할 수 있도록 설정하여 관리자만이 멤버권한을 수정할 수 있도록 하였습니다.</a:t>
            </a:r>
            <a:endParaRPr/>
          </a:p>
        </p:txBody>
      </p:sp>
      <p:sp>
        <p:nvSpPr>
          <p:cNvPr id="120" name="Google Shape;120;g264986fccbb_0_0:notes"/>
          <p:cNvSpPr/>
          <p:nvPr>
            <p:ph idx="2" type="sldImg"/>
          </p:nvPr>
        </p:nvSpPr>
        <p:spPr>
          <a:xfrm>
            <a:off x="1246188" y="1143000"/>
            <a:ext cx="4365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4986fccbb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64986fccbb_0_193:notes"/>
          <p:cNvSpPr/>
          <p:nvPr>
            <p:ph idx="2" type="sldImg"/>
          </p:nvPr>
        </p:nvSpPr>
        <p:spPr>
          <a:xfrm>
            <a:off x="1246188" y="1143000"/>
            <a:ext cx="4365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4986fccbb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게시판은 sns(주로 트위터)와 유사한 형태의 디자인으로, 글쓰기 권한 이상을 가진 멤버는 사진 또는 사진과 글을 함께 등록하거나 자신이 등록한 게시물을 삭제할 수 있고, 멤버는 각 게시물에 댓글을 작성하거나 자신의 댓글을 삭제할 수 있다. 관리자의 경우 모든 글과 댓글을 삭제할 수 있습니다. 게시물 작성의 경우 따로 작성 페이지를 두지 않고 모달을 띄워서 게시판 창에서 바로 게시물을 작성할 수 있도록 하였고, 자바스크립트와 연동해 스크롤을 끝까지 내리면 게시물을 추가로 가져올 수 있도록 구성하였습니다.</a:t>
            </a:r>
            <a:endParaRPr/>
          </a:p>
        </p:txBody>
      </p:sp>
      <p:sp>
        <p:nvSpPr>
          <p:cNvPr id="230" name="Google Shape;230;g264986fccbb_0_97:notes"/>
          <p:cNvSpPr/>
          <p:nvPr>
            <p:ph idx="2" type="sldImg"/>
          </p:nvPr>
        </p:nvSpPr>
        <p:spPr>
          <a:xfrm>
            <a:off x="1246188" y="1143000"/>
            <a:ext cx="4365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64986fccbb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64986fccbb_0_240:notes"/>
          <p:cNvSpPr/>
          <p:nvPr>
            <p:ph idx="2" type="sldImg"/>
          </p:nvPr>
        </p:nvSpPr>
        <p:spPr>
          <a:xfrm>
            <a:off x="1246188" y="1143000"/>
            <a:ext cx="4365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1246188" y="1143000"/>
            <a:ext cx="43656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1246188" y="1143000"/>
            <a:ext cx="43656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38">
          <p15:clr>
            <a:srgbClr val="FBAE40"/>
          </p15:clr>
        </p15:guide>
        <p15:guide id="2" pos="649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309">
          <p15:clr>
            <a:srgbClr val="FBAE40"/>
          </p15:clr>
        </p15:guide>
        <p15:guide id="5" pos="328">
          <p15:clr>
            <a:srgbClr val="FBAE40"/>
          </p15:clr>
        </p15:guide>
        <p15:guide id="6" pos="6407">
          <p15:clr>
            <a:srgbClr val="FBAE40"/>
          </p15:clr>
        </p15:guide>
        <p15:guide id="7" pos="3367">
          <p15:clr>
            <a:srgbClr val="FBAE40"/>
          </p15:clr>
        </p15:guide>
        <p15:guide id="8" orient="horz" pos="44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0" y="0"/>
            <a:ext cx="10692144" cy="97580"/>
            <a:chOff x="0" y="55308"/>
            <a:chExt cx="10692144" cy="97580"/>
          </a:xfrm>
        </p:grpSpPr>
        <p:sp>
          <p:nvSpPr>
            <p:cNvPr id="13" name="Google Shape;13;p3"/>
            <p:cNvSpPr/>
            <p:nvPr/>
          </p:nvSpPr>
          <p:spPr>
            <a:xfrm>
              <a:off x="0" y="58056"/>
              <a:ext cx="10692144" cy="94832"/>
            </a:xfrm>
            <a:prstGeom prst="rect">
              <a:avLst/>
            </a:prstGeom>
            <a:solidFill>
              <a:srgbClr val="0055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525058" y="58056"/>
              <a:ext cx="2856317" cy="94832"/>
            </a:xfrm>
            <a:prstGeom prst="rect">
              <a:avLst/>
            </a:prstGeom>
            <a:solidFill>
              <a:srgbClr val="00B9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378629" y="55308"/>
              <a:ext cx="492184" cy="9758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3"/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7324999" y="7261999"/>
            <a:ext cx="264897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</a:t>
            </a: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9891713" y="7261998"/>
            <a:ext cx="512762" cy="15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A5A5A5"/>
              </a:buClr>
              <a:buSzPts val="1000"/>
              <a:buFont typeface="Arial"/>
              <a:buNone/>
              <a:defRPr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38">
          <p15:clr>
            <a:srgbClr val="FBAE40"/>
          </p15:clr>
        </p15:guide>
        <p15:guide id="2" pos="6497">
          <p15:clr>
            <a:srgbClr val="FBAE40"/>
          </p15:clr>
        </p15:guide>
        <p15:guide id="3" orient="horz" pos="680">
          <p15:clr>
            <a:srgbClr val="FBAE40"/>
          </p15:clr>
        </p15:guide>
        <p15:guide id="4" orient="horz" pos="4309">
          <p15:clr>
            <a:srgbClr val="FBAE40"/>
          </p15:clr>
        </p15:guide>
        <p15:guide id="5" pos="328">
          <p15:clr>
            <a:srgbClr val="FBAE40"/>
          </p15:clr>
        </p15:guide>
        <p15:guide id="6" pos="6407">
          <p15:clr>
            <a:srgbClr val="FBAE40"/>
          </p15:clr>
        </p15:guide>
        <p15:guide id="7" pos="3367">
          <p15:clr>
            <a:srgbClr val="FBAE40"/>
          </p15:clr>
        </p15:guide>
        <p15:guide id="8" orient="horz" pos="44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w3VxRhRGGuylN3tXAPdr6KDX-fZBP0jI/view" TargetMode="External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pCKnZ7krT5XxknzAxkgiXyDse0Azm20K/view" TargetMode="External"/><Relationship Id="rId5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/>
        </p:nvSpPr>
        <p:spPr>
          <a:xfrm>
            <a:off x="539750" y="782917"/>
            <a:ext cx="824906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팀원 소개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9891713" y="7261998"/>
            <a:ext cx="512762" cy="15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27" name="Google Shape;27;p4"/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28" name="Google Shape;28;p4"/>
              <p:cNvCxnSpPr/>
              <p:nvPr/>
            </p:nvCxnSpPr>
            <p:spPr>
              <a:xfrm>
                <a:off x="2290808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4"/>
              <p:cNvCxnSpPr/>
              <p:nvPr/>
            </p:nvCxnSpPr>
            <p:spPr>
              <a:xfrm>
                <a:off x="4060916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4"/>
              <p:cNvCxnSpPr/>
              <p:nvPr/>
            </p:nvCxnSpPr>
            <p:spPr>
              <a:xfrm>
                <a:off x="5831024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4"/>
              <p:cNvCxnSpPr/>
              <p:nvPr/>
            </p:nvCxnSpPr>
            <p:spPr>
              <a:xfrm>
                <a:off x="7601132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4"/>
              <p:cNvCxnSpPr/>
              <p:nvPr/>
            </p:nvCxnSpPr>
            <p:spPr>
              <a:xfrm>
                <a:off x="9371239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3" name="Google Shape;33;p4"/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34" name="Google Shape;34;p4"/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"/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36" name="Google Shape;36;p4"/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7" name="Google Shape;37;p4"/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38" name="Google Shape;38;p4"/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40" name="Google Shape;40;p4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41" name="Google Shape;41;p4"/>
            <p:cNvGrpSpPr/>
            <p:nvPr/>
          </p:nvGrpSpPr>
          <p:grpSpPr>
            <a:xfrm>
              <a:off x="4417788" y="96715"/>
              <a:ext cx="1214464" cy="492443"/>
              <a:chOff x="2688715" y="143434"/>
              <a:chExt cx="1214464" cy="492443"/>
            </a:xfrm>
          </p:grpSpPr>
          <p:sp>
            <p:nvSpPr>
              <p:cNvPr id="42" name="Google Shape;42;p4"/>
              <p:cNvSpPr txBox="1"/>
              <p:nvPr/>
            </p:nvSpPr>
            <p:spPr>
              <a:xfrm>
                <a:off x="3036611" y="373140"/>
                <a:ext cx="866568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44" name="Google Shape;44;p4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45" name="Google Shape;45;p4"/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46" name="Google Shape;46;p4"/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48" name="Google Shape;48;p4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49" name="Google Shape;49;p4"/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50" name="Google Shape;50;p4"/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52" name="Google Shape;52;p4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53" name="Google Shape;53;p4"/>
            <p:cNvSpPr/>
            <p:nvPr/>
          </p:nvSpPr>
          <p:spPr>
            <a:xfrm>
              <a:off x="2290808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" name="Google Shape;54;p4"/>
            <p:cNvCxnSpPr/>
            <p:nvPr/>
          </p:nvCxnSpPr>
          <p:spPr>
            <a:xfrm>
              <a:off x="525059" y="271632"/>
              <a:ext cx="0" cy="142608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5" name="Google Shape;55;p4"/>
          <p:cNvGrpSpPr/>
          <p:nvPr/>
        </p:nvGrpSpPr>
        <p:grpSpPr>
          <a:xfrm>
            <a:off x="277140" y="1271844"/>
            <a:ext cx="2420279" cy="5530646"/>
            <a:chOff x="381915" y="1352396"/>
            <a:chExt cx="2420279" cy="5530646"/>
          </a:xfrm>
        </p:grpSpPr>
        <p:sp>
          <p:nvSpPr>
            <p:cNvPr id="56" name="Google Shape;56;p4"/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rgbClr val="D8D8D8">
                <a:alpha val="1176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이미지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t" dir="5400000" dist="12700">
                  <a:srgbClr val="BFBFB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담당 기능</a:t>
                </a:r>
                <a:endParaRPr b="0" i="0" sz="1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>
                  <a:gd fmla="val 16667" name="adj"/>
                </a:avLst>
              </a:prstGeom>
              <a:solidFill>
                <a:srgbClr val="060E18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" name="Google Shape;62;p4"/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63" name="Google Shape;63;p4"/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" name="Google Shape;65;p4"/>
              <p:cNvSpPr/>
              <p:nvPr/>
            </p:nvSpPr>
            <p:spPr>
              <a:xfrm>
                <a:off x="884727" y="4152760"/>
                <a:ext cx="1715968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메인 페이지 디자인, 기본 구성 설계, 회원가입 등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/>
              </a:p>
            </p:txBody>
          </p:sp>
          <p:pic>
            <p:nvPicPr>
              <p:cNvPr id="66" name="Google Shape;66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" name="Google Shape;68;p4"/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팀장 최영휘</a:t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2854540" y="1271844"/>
            <a:ext cx="2420279" cy="5530646"/>
            <a:chOff x="381915" y="1352396"/>
            <a:chExt cx="2420279" cy="5530646"/>
          </a:xfrm>
        </p:grpSpPr>
        <p:sp>
          <p:nvSpPr>
            <p:cNvPr id="70" name="Google Shape;70;p4"/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rgbClr val="D8D8D8">
                <a:alpha val="1176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이미지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" name="Google Shape;72;p4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t" dir="5400000" dist="12700">
                  <a:srgbClr val="BFBFB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담당 기능</a:t>
                </a:r>
                <a:endParaRPr b="0" i="0" sz="1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>
                  <a:gd fmla="val 16667" name="adj"/>
                </a:avLst>
              </a:prstGeom>
              <a:solidFill>
                <a:srgbClr val="060E18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" name="Google Shape;76;p4"/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77" name="Google Shape;77;p4"/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9" name="Google Shape;79;p4"/>
              <p:cNvSpPr/>
              <p:nvPr/>
            </p:nvSpPr>
            <p:spPr>
              <a:xfrm>
                <a:off x="884727" y="4152760"/>
                <a:ext cx="1715968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Back-end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회원</a:t>
                </a:r>
                <a:r>
                  <a:rPr lang="en-US" sz="1050">
                    <a:solidFill>
                      <a:srgbClr val="3F3F3F"/>
                    </a:solidFill>
                  </a:rPr>
                  <a:t> 정보 </a:t>
                </a: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수정 </a:t>
                </a:r>
                <a:r>
                  <a:rPr lang="en-US" sz="1050">
                    <a:solidFill>
                      <a:srgbClr val="3F3F3F"/>
                    </a:solidFill>
                  </a:rPr>
                  <a:t>및 탈퇴 구현</a:t>
                </a: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, 게시판 </a:t>
                </a:r>
                <a:r>
                  <a:rPr lang="en-US" sz="1050">
                    <a:solidFill>
                      <a:srgbClr val="3F3F3F"/>
                    </a:solidFill>
                  </a:rPr>
                  <a:t>설계</a:t>
                </a: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1050">
                    <a:solidFill>
                      <a:srgbClr val="3F3F3F"/>
                    </a:solidFill>
                  </a:rPr>
                  <a:t>회원</a:t>
                </a: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권한 </a:t>
                </a:r>
                <a:r>
                  <a:rPr lang="en-US" sz="1050">
                    <a:solidFill>
                      <a:srgbClr val="3F3F3F"/>
                    </a:solidFill>
                  </a:rPr>
                  <a:t>부여 및 설정</a:t>
                </a: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, 관리자 페이지 </a:t>
                </a:r>
                <a:r>
                  <a:rPr lang="en-US" sz="1050">
                    <a:solidFill>
                      <a:srgbClr val="3F3F3F"/>
                    </a:solidFill>
                  </a:rPr>
                  <a:t>설계 </a:t>
                </a:r>
                <a:endParaRPr sz="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Front-end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</a:rPr>
                  <a:t>회원정보, 게시판 페이지, 관리자 페이지 구성 및 구현</a:t>
                </a:r>
                <a:endParaRPr sz="1050">
                  <a:solidFill>
                    <a:srgbClr val="3F3F3F"/>
                  </a:solidFill>
                </a:endParaRPr>
              </a:p>
            </p:txBody>
          </p:sp>
          <p:pic>
            <p:nvPicPr>
              <p:cNvPr id="80" name="Google Shape;80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3570" y="5041449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" name="Google Shape;82;p4"/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팀원 백진명</a:t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4"/>
          <p:cNvGrpSpPr/>
          <p:nvPr/>
        </p:nvGrpSpPr>
        <p:grpSpPr>
          <a:xfrm>
            <a:off x="5431940" y="1271844"/>
            <a:ext cx="2420279" cy="5530646"/>
            <a:chOff x="381915" y="1352396"/>
            <a:chExt cx="2420279" cy="5530646"/>
          </a:xfrm>
        </p:grpSpPr>
        <p:sp>
          <p:nvSpPr>
            <p:cNvPr id="84" name="Google Shape;84;p4"/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rgbClr val="D8D8D8">
                <a:alpha val="1176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이미지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4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t" dir="5400000" dist="12700">
                  <a:srgbClr val="BFBFB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담당 기능</a:t>
                </a:r>
                <a:endParaRPr b="0" i="0" sz="1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>
                  <a:gd fmla="val 16667" name="adj"/>
                </a:avLst>
              </a:prstGeom>
              <a:solidFill>
                <a:srgbClr val="060E18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" name="Google Shape;90;p4"/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91" name="Google Shape;91;p4"/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3" name="Google Shape;93;p4"/>
              <p:cNvSpPr/>
              <p:nvPr/>
            </p:nvSpPr>
            <p:spPr>
              <a:xfrm>
                <a:off x="884727" y="4152760"/>
                <a:ext cx="1715968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AI 동물 진단 모델 학습 – 안구 진단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전체 데이터 수집 및 전처리, 객체 검출 모델을 이용한 AI 학습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Flask 서버 구축을 통한 학습 모델 배포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4" name="Google Shape;94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6" name="Google Shape;96;p4"/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팀원 이승훈</a:t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009341" y="1271844"/>
            <a:ext cx="2420279" cy="5530646"/>
            <a:chOff x="381915" y="1352396"/>
            <a:chExt cx="2420279" cy="5530646"/>
          </a:xfrm>
        </p:grpSpPr>
        <p:sp>
          <p:nvSpPr>
            <p:cNvPr id="98" name="Google Shape;98;p4"/>
            <p:cNvSpPr/>
            <p:nvPr/>
          </p:nvSpPr>
          <p:spPr>
            <a:xfrm>
              <a:off x="381915" y="1352396"/>
              <a:ext cx="2420279" cy="5530646"/>
            </a:xfrm>
            <a:prstGeom prst="rect">
              <a:avLst/>
            </a:prstGeom>
            <a:solidFill>
              <a:srgbClr val="D8D8D8">
                <a:alpha val="11764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82227" y="1533525"/>
              <a:ext cx="2052609" cy="1800225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이미지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" name="Google Shape;100;p4"/>
            <p:cNvGrpSpPr/>
            <p:nvPr/>
          </p:nvGrpSpPr>
          <p:grpSpPr>
            <a:xfrm>
              <a:off x="506796" y="3864167"/>
              <a:ext cx="2170516" cy="1610206"/>
              <a:chOff x="525059" y="3864167"/>
              <a:chExt cx="2170516" cy="1610206"/>
            </a:xfrm>
          </p:grpSpPr>
          <p:sp>
            <p:nvSpPr>
              <p:cNvPr id="101" name="Google Shape;101;p4"/>
              <p:cNvSpPr/>
              <p:nvPr/>
            </p:nvSpPr>
            <p:spPr>
              <a:xfrm>
                <a:off x="525059" y="3867304"/>
                <a:ext cx="2170516" cy="160706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rotWithShape="0" algn="t" dir="5400000" dist="12700">
                  <a:srgbClr val="BFBFB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600"/>
                  <a:buFont typeface="Calibri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"/>
              <p:cNvSpPr txBox="1"/>
              <p:nvPr/>
            </p:nvSpPr>
            <p:spPr>
              <a:xfrm>
                <a:off x="771765" y="3952786"/>
                <a:ext cx="1418956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100"/>
                  <a:buFont typeface="Arial"/>
                  <a:buNone/>
                </a:pPr>
                <a:r>
                  <a:rPr lang="en-US" sz="11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담당 기능</a:t>
                </a:r>
                <a:endParaRPr b="0" i="0" sz="11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685518" y="3977789"/>
                <a:ext cx="23056" cy="112176"/>
              </a:xfrm>
              <a:prstGeom prst="roundRect">
                <a:avLst>
                  <a:gd fmla="val 16667" name="adj"/>
                </a:avLst>
              </a:prstGeom>
              <a:solidFill>
                <a:srgbClr val="060E18">
                  <a:alpha val="4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libri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" name="Google Shape;104;p4"/>
              <p:cNvGrpSpPr/>
              <p:nvPr/>
            </p:nvGrpSpPr>
            <p:grpSpPr>
              <a:xfrm>
                <a:off x="616864" y="3864167"/>
                <a:ext cx="551183" cy="41900"/>
                <a:chOff x="878027" y="1126622"/>
                <a:chExt cx="551183" cy="45719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78027" y="1126622"/>
                  <a:ext cx="72000" cy="45719"/>
                </a:xfrm>
                <a:prstGeom prst="rect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950027" y="1126622"/>
                  <a:ext cx="479183" cy="45719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7" name="Google Shape;107;p4"/>
              <p:cNvSpPr/>
              <p:nvPr/>
            </p:nvSpPr>
            <p:spPr>
              <a:xfrm>
                <a:off x="884727" y="4152760"/>
                <a:ext cx="1715968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AI 동물 진단 모델 학습 – 피부 진단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전체 데이터 수집 및 전처리, 객체 검출 모델을 이용한 AI 학습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Flask 서버 구축을 통한 학습 모델 배포 </a:t>
                </a:r>
                <a:endParaRPr sz="105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8" name="Google Shape;108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8620" y="4171781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73570" y="4736649"/>
                <a:ext cx="152005" cy="1242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0" name="Google Shape;110;p4"/>
            <p:cNvSpPr txBox="1"/>
            <p:nvPr/>
          </p:nvSpPr>
          <p:spPr>
            <a:xfrm>
              <a:off x="899053" y="3433507"/>
              <a:ext cx="1418956" cy="1692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팀원 박현수</a:t>
              </a:r>
              <a:endParaRPr b="0" i="0" sz="1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4"/>
          <p:cNvSpPr txBox="1"/>
          <p:nvPr/>
        </p:nvSpPr>
        <p:spPr>
          <a:xfrm>
            <a:off x="68323" y="5553318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2662200" y="5526296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5223123" y="5528671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7792745" y="5526295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5431940" y="5985301"/>
            <a:ext cx="141895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‘ 다양한 …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8255704" y="5985301"/>
            <a:ext cx="18923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‘ 데이터 분석가 라는 꿈을 향해 꾸준히 나아가겠습니다.’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3216340" y="5985339"/>
            <a:ext cx="141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</a:rPr>
              <a:t>끊임없이 노력해 따라잡겠습니다</a:t>
            </a:r>
            <a:endParaRPr sz="1100">
              <a:solidFill>
                <a:srgbClr val="3F3F3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F3F3F"/>
                </a:solidFill>
              </a:rPr>
              <a:t> </a:t>
            </a: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‘ …＿〆(。。)</a:t>
            </a:r>
            <a:endParaRPr b="0" i="0" sz="11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"/>
          <p:cNvGrpSpPr/>
          <p:nvPr/>
        </p:nvGrpSpPr>
        <p:grpSpPr>
          <a:xfrm>
            <a:off x="0" y="4084298"/>
            <a:ext cx="10692000" cy="3495772"/>
            <a:chOff x="-14806712" y="4064000"/>
            <a:chExt cx="10692000" cy="3495772"/>
          </a:xfrm>
        </p:grpSpPr>
        <p:pic>
          <p:nvPicPr>
            <p:cNvPr id="123" name="Google Shape;12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4806711" y="4064000"/>
              <a:ext cx="10691813" cy="349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5"/>
            <p:cNvSpPr/>
            <p:nvPr/>
          </p:nvSpPr>
          <p:spPr>
            <a:xfrm>
              <a:off x="-14806712" y="4101972"/>
              <a:ext cx="10692000" cy="3457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525059" y="96715"/>
            <a:ext cx="8846180" cy="599006"/>
            <a:chOff x="525059" y="96715"/>
            <a:chExt cx="8846180" cy="599006"/>
          </a:xfrm>
        </p:grpSpPr>
        <p:grpSp>
          <p:nvGrpSpPr>
            <p:cNvPr id="126" name="Google Shape;126;p5"/>
            <p:cNvGrpSpPr/>
            <p:nvPr/>
          </p:nvGrpSpPr>
          <p:grpSpPr>
            <a:xfrm>
              <a:off x="2290808" y="271632"/>
              <a:ext cx="7080431" cy="142582"/>
              <a:chOff x="2290808" y="108000"/>
              <a:chExt cx="7080431" cy="516600"/>
            </a:xfrm>
          </p:grpSpPr>
          <p:cxnSp>
            <p:nvCxnSpPr>
              <p:cNvPr id="127" name="Google Shape;127;p5"/>
              <p:cNvCxnSpPr/>
              <p:nvPr/>
            </p:nvCxnSpPr>
            <p:spPr>
              <a:xfrm>
                <a:off x="2290808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5"/>
              <p:cNvCxnSpPr/>
              <p:nvPr/>
            </p:nvCxnSpPr>
            <p:spPr>
              <a:xfrm>
                <a:off x="4060916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5"/>
              <p:cNvCxnSpPr/>
              <p:nvPr/>
            </p:nvCxnSpPr>
            <p:spPr>
              <a:xfrm>
                <a:off x="5831024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5"/>
              <p:cNvCxnSpPr/>
              <p:nvPr/>
            </p:nvCxnSpPr>
            <p:spPr>
              <a:xfrm>
                <a:off x="7601132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1" name="Google Shape;131;p5"/>
              <p:cNvCxnSpPr/>
              <p:nvPr/>
            </p:nvCxnSpPr>
            <p:spPr>
              <a:xfrm>
                <a:off x="9371239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2" name="Google Shape;132;p5"/>
            <p:cNvGrpSpPr/>
            <p:nvPr/>
          </p:nvGrpSpPr>
          <p:grpSpPr>
            <a:xfrm>
              <a:off x="848921" y="96715"/>
              <a:ext cx="1113556" cy="599006"/>
              <a:chOff x="486535" y="143434"/>
              <a:chExt cx="1113556" cy="599006"/>
            </a:xfrm>
          </p:grpSpPr>
          <p:sp>
            <p:nvSpPr>
              <p:cNvPr id="133" name="Google Shape;133;p5"/>
              <p:cNvSpPr txBox="1"/>
              <p:nvPr/>
            </p:nvSpPr>
            <p:spPr>
              <a:xfrm>
                <a:off x="781091" y="373140"/>
                <a:ext cx="819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 txBox="1"/>
              <p:nvPr/>
            </p:nvSpPr>
            <p:spPr>
              <a:xfrm>
                <a:off x="48653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135" name="Google Shape;135;p5"/>
              <p:cNvSpPr txBox="1"/>
              <p:nvPr/>
            </p:nvSpPr>
            <p:spPr>
              <a:xfrm>
                <a:off x="78802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136" name="Google Shape;136;p5"/>
            <p:cNvGrpSpPr/>
            <p:nvPr/>
          </p:nvGrpSpPr>
          <p:grpSpPr>
            <a:xfrm>
              <a:off x="2592359" y="96715"/>
              <a:ext cx="1166896" cy="492600"/>
              <a:chOff x="2688715" y="143434"/>
              <a:chExt cx="1166896" cy="492600"/>
            </a:xfrm>
          </p:grpSpPr>
          <p:sp>
            <p:nvSpPr>
              <p:cNvPr id="137" name="Google Shape;137;p5"/>
              <p:cNvSpPr txBox="1"/>
              <p:nvPr/>
            </p:nvSpPr>
            <p:spPr>
              <a:xfrm>
                <a:off x="3036611" y="373140"/>
                <a:ext cx="8190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139" name="Google Shape;139;p5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>
              <a:off x="4417788" y="96715"/>
              <a:ext cx="1334295" cy="492600"/>
              <a:chOff x="2688715" y="143434"/>
              <a:chExt cx="1334295" cy="492600"/>
            </a:xfrm>
          </p:grpSpPr>
          <p:sp>
            <p:nvSpPr>
              <p:cNvPr id="141" name="Google Shape;141;p5"/>
              <p:cNvSpPr txBox="1"/>
              <p:nvPr/>
            </p:nvSpPr>
            <p:spPr>
              <a:xfrm>
                <a:off x="3036610" y="373140"/>
                <a:ext cx="9864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143" name="Google Shape;143;p5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144" name="Google Shape;144;p5"/>
            <p:cNvGrpSpPr/>
            <p:nvPr/>
          </p:nvGrpSpPr>
          <p:grpSpPr>
            <a:xfrm>
              <a:off x="6187896" y="96715"/>
              <a:ext cx="1056228" cy="599006"/>
              <a:chOff x="2688715" y="143434"/>
              <a:chExt cx="1056228" cy="599006"/>
            </a:xfrm>
          </p:grpSpPr>
          <p:sp>
            <p:nvSpPr>
              <p:cNvPr id="145" name="Google Shape;145;p5"/>
              <p:cNvSpPr txBox="1"/>
              <p:nvPr/>
            </p:nvSpPr>
            <p:spPr>
              <a:xfrm>
                <a:off x="3036611" y="373140"/>
                <a:ext cx="629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147" name="Google Shape;147;p5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7958003" y="96715"/>
              <a:ext cx="1056228" cy="492600"/>
              <a:chOff x="2688715" y="143434"/>
              <a:chExt cx="1056228" cy="492600"/>
            </a:xfrm>
          </p:grpSpPr>
          <p:sp>
            <p:nvSpPr>
              <p:cNvPr id="149" name="Google Shape;149;p5"/>
              <p:cNvSpPr txBox="1"/>
              <p:nvPr/>
            </p:nvSpPr>
            <p:spPr>
              <a:xfrm>
                <a:off x="3036611" y="373140"/>
                <a:ext cx="6297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151" name="Google Shape;151;p5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152" name="Google Shape;152;p5"/>
            <p:cNvSpPr/>
            <p:nvPr/>
          </p:nvSpPr>
          <p:spPr>
            <a:xfrm>
              <a:off x="5835383" y="584846"/>
              <a:ext cx="1765800" cy="45600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" name="Google Shape;153;p5"/>
            <p:cNvCxnSpPr/>
            <p:nvPr/>
          </p:nvCxnSpPr>
          <p:spPr>
            <a:xfrm>
              <a:off x="525059" y="271632"/>
              <a:ext cx="0" cy="142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4" name="Google Shape;154;p5"/>
          <p:cNvSpPr txBox="1"/>
          <p:nvPr>
            <p:ph idx="12" type="sldNum"/>
          </p:nvPr>
        </p:nvSpPr>
        <p:spPr>
          <a:xfrm>
            <a:off x="9891713" y="7261998"/>
            <a:ext cx="512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3996" y="2971729"/>
            <a:ext cx="2051902" cy="13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5">
            <a:alphaModFix/>
          </a:blip>
          <a:srcRect b="6023" l="0" r="0" t="0"/>
          <a:stretch/>
        </p:blipFill>
        <p:spPr>
          <a:xfrm>
            <a:off x="2937956" y="4936906"/>
            <a:ext cx="1626131" cy="1237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5"/>
          <p:cNvGrpSpPr/>
          <p:nvPr/>
        </p:nvGrpSpPr>
        <p:grpSpPr>
          <a:xfrm>
            <a:off x="343161" y="4005620"/>
            <a:ext cx="5908310" cy="1513618"/>
            <a:chOff x="-1" y="2670495"/>
            <a:chExt cx="5908310" cy="1513618"/>
          </a:xfrm>
        </p:grpSpPr>
        <p:grpSp>
          <p:nvGrpSpPr>
            <p:cNvPr id="158" name="Google Shape;158;p5"/>
            <p:cNvGrpSpPr/>
            <p:nvPr/>
          </p:nvGrpSpPr>
          <p:grpSpPr>
            <a:xfrm>
              <a:off x="-1" y="2670495"/>
              <a:ext cx="4331157" cy="1003043"/>
              <a:chOff x="-1" y="2670495"/>
              <a:chExt cx="4331157" cy="1003043"/>
            </a:xfrm>
          </p:grpSpPr>
          <p:sp>
            <p:nvSpPr>
              <p:cNvPr id="159" name="Google Shape;159;p5"/>
              <p:cNvSpPr/>
              <p:nvPr/>
            </p:nvSpPr>
            <p:spPr>
              <a:xfrm>
                <a:off x="3893484" y="2797154"/>
                <a:ext cx="437672" cy="737486"/>
              </a:xfrm>
              <a:custGeom>
                <a:rect b="b" l="l" r="r" t="t"/>
                <a:pathLst>
                  <a:path extrusionOk="0" h="486" w="285">
                    <a:moveTo>
                      <a:pt x="2" y="0"/>
                    </a:moveTo>
                    <a:lnTo>
                      <a:pt x="0" y="486"/>
                    </a:lnTo>
                    <a:lnTo>
                      <a:pt x="285" y="486"/>
                    </a:lnTo>
                    <a:lnTo>
                      <a:pt x="28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-1" y="2670495"/>
                <a:ext cx="4050126" cy="1003043"/>
              </a:xfrm>
              <a:custGeom>
                <a:rect b="b" l="l" r="r" t="t"/>
                <a:pathLst>
                  <a:path extrusionOk="0" h="661" w="1644">
                    <a:moveTo>
                      <a:pt x="533" y="0"/>
                    </a:moveTo>
                    <a:lnTo>
                      <a:pt x="0" y="0"/>
                    </a:lnTo>
                    <a:lnTo>
                      <a:pt x="0" y="661"/>
                    </a:lnTo>
                    <a:lnTo>
                      <a:pt x="972" y="657"/>
                    </a:lnTo>
                    <a:lnTo>
                      <a:pt x="1642" y="657"/>
                    </a:lnTo>
                    <a:lnTo>
                      <a:pt x="1644" y="2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0055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753649" y="2749404"/>
                <a:ext cx="96300" cy="94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546271" y="2749403"/>
                <a:ext cx="93300" cy="92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5"/>
            <p:cNvSpPr/>
            <p:nvPr/>
          </p:nvSpPr>
          <p:spPr>
            <a:xfrm>
              <a:off x="5347782" y="3803229"/>
              <a:ext cx="357816" cy="300457"/>
            </a:xfrm>
            <a:custGeom>
              <a:rect b="b" l="l" r="r" t="t"/>
              <a:pathLst>
                <a:path extrusionOk="0" h="96" w="114">
                  <a:moveTo>
                    <a:pt x="112" y="96"/>
                  </a:moveTo>
                  <a:cubicBezTo>
                    <a:pt x="112" y="96"/>
                    <a:pt x="112" y="96"/>
                    <a:pt x="112" y="96"/>
                  </a:cubicBezTo>
                  <a:cubicBezTo>
                    <a:pt x="85" y="91"/>
                    <a:pt x="35" y="45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9" y="43"/>
                    <a:pt x="88" y="88"/>
                    <a:pt x="112" y="93"/>
                  </a:cubicBezTo>
                  <a:cubicBezTo>
                    <a:pt x="113" y="93"/>
                    <a:pt x="114" y="94"/>
                    <a:pt x="114" y="95"/>
                  </a:cubicBezTo>
                  <a:cubicBezTo>
                    <a:pt x="114" y="96"/>
                    <a:pt x="113" y="96"/>
                    <a:pt x="112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5492137" y="3558919"/>
              <a:ext cx="416172" cy="418819"/>
            </a:xfrm>
            <a:custGeom>
              <a:rect b="b" l="l" r="r" t="t"/>
              <a:pathLst>
                <a:path extrusionOk="0" h="134" w="132">
                  <a:moveTo>
                    <a:pt x="130" y="134"/>
                  </a:moveTo>
                  <a:cubicBezTo>
                    <a:pt x="130" y="134"/>
                    <a:pt x="129" y="134"/>
                    <a:pt x="129" y="134"/>
                  </a:cubicBezTo>
                  <a:cubicBezTo>
                    <a:pt x="109" y="126"/>
                    <a:pt x="73" y="93"/>
                    <a:pt x="62" y="81"/>
                  </a:cubicBezTo>
                  <a:cubicBezTo>
                    <a:pt x="50" y="70"/>
                    <a:pt x="5" y="16"/>
                    <a:pt x="1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8" y="13"/>
                    <a:pt x="52" y="66"/>
                    <a:pt x="64" y="79"/>
                  </a:cubicBezTo>
                  <a:cubicBezTo>
                    <a:pt x="78" y="93"/>
                    <a:pt x="113" y="123"/>
                    <a:pt x="131" y="131"/>
                  </a:cubicBezTo>
                  <a:cubicBezTo>
                    <a:pt x="132" y="131"/>
                    <a:pt x="132" y="132"/>
                    <a:pt x="132" y="133"/>
                  </a:cubicBezTo>
                  <a:cubicBezTo>
                    <a:pt x="131" y="134"/>
                    <a:pt x="131" y="134"/>
                    <a:pt x="130" y="1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5165035" y="3942836"/>
              <a:ext cx="317888" cy="241277"/>
            </a:xfrm>
            <a:custGeom>
              <a:rect b="b" l="l" r="r" t="t"/>
              <a:pathLst>
                <a:path extrusionOk="0" h="77" w="101">
                  <a:moveTo>
                    <a:pt x="99" y="77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64" y="71"/>
                    <a:pt x="19" y="2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1" y="21"/>
                    <a:pt x="66" y="67"/>
                    <a:pt x="99" y="73"/>
                  </a:cubicBezTo>
                  <a:cubicBezTo>
                    <a:pt x="100" y="74"/>
                    <a:pt x="101" y="75"/>
                    <a:pt x="100" y="76"/>
                  </a:cubicBezTo>
                  <a:cubicBezTo>
                    <a:pt x="100" y="77"/>
                    <a:pt x="99" y="77"/>
                    <a:pt x="9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5"/>
          <p:cNvSpPr txBox="1"/>
          <p:nvPr/>
        </p:nvSpPr>
        <p:spPr>
          <a:xfrm>
            <a:off x="7983513" y="3548716"/>
            <a:ext cx="218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5"/>
          <p:cNvCxnSpPr/>
          <p:nvPr/>
        </p:nvCxnSpPr>
        <p:spPr>
          <a:xfrm>
            <a:off x="1914486" y="4839504"/>
            <a:ext cx="0" cy="1446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8" name="Google Shape;168;p5"/>
          <p:cNvCxnSpPr/>
          <p:nvPr/>
        </p:nvCxnSpPr>
        <p:spPr>
          <a:xfrm>
            <a:off x="3555757" y="4839504"/>
            <a:ext cx="0" cy="1446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5"/>
          <p:cNvSpPr/>
          <p:nvPr/>
        </p:nvSpPr>
        <p:spPr>
          <a:xfrm>
            <a:off x="-331" y="7299299"/>
            <a:ext cx="7502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7324999" y="7261999"/>
            <a:ext cx="264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10371107" y="7299299"/>
            <a:ext cx="320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12" y="4177088"/>
            <a:ext cx="3816087" cy="7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899" y="1000373"/>
            <a:ext cx="4731036" cy="19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9838" y="717550"/>
            <a:ext cx="2219325" cy="140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Google Shape;175;p5"/>
          <p:cNvSpPr txBox="1"/>
          <p:nvPr/>
        </p:nvSpPr>
        <p:spPr>
          <a:xfrm>
            <a:off x="446500" y="5353525"/>
            <a:ext cx="24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부여 권한에 따른 접근제한</a:t>
            </a:r>
            <a:endParaRPr/>
          </a:p>
        </p:txBody>
      </p:sp>
      <p:grpSp>
        <p:nvGrpSpPr>
          <p:cNvPr id="176" name="Google Shape;176;p5"/>
          <p:cNvGrpSpPr/>
          <p:nvPr/>
        </p:nvGrpSpPr>
        <p:grpSpPr>
          <a:xfrm>
            <a:off x="-2821395" y="6072331"/>
            <a:ext cx="7251153" cy="1003062"/>
            <a:chOff x="5537200" y="1928702"/>
            <a:chExt cx="7495506" cy="1049338"/>
          </a:xfrm>
        </p:grpSpPr>
        <p:sp>
          <p:nvSpPr>
            <p:cNvPr id="177" name="Google Shape;177;p5"/>
            <p:cNvSpPr/>
            <p:nvPr/>
          </p:nvSpPr>
          <p:spPr>
            <a:xfrm>
              <a:off x="5537200" y="2794000"/>
              <a:ext cx="1500" cy="1500"/>
            </a:xfrm>
            <a:prstGeom prst="ellipse">
              <a:avLst/>
            </a:prstGeom>
            <a:solidFill>
              <a:srgbClr val="4C2B0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721035" y="1928702"/>
              <a:ext cx="4311671" cy="1049338"/>
            </a:xfrm>
            <a:custGeom>
              <a:rect b="b" l="l" r="r" t="t"/>
              <a:pathLst>
                <a:path extrusionOk="0" h="661" w="1624">
                  <a:moveTo>
                    <a:pt x="1112" y="0"/>
                  </a:moveTo>
                  <a:lnTo>
                    <a:pt x="0" y="2"/>
                  </a:lnTo>
                  <a:lnTo>
                    <a:pt x="2" y="657"/>
                  </a:lnTo>
                  <a:lnTo>
                    <a:pt x="673" y="657"/>
                  </a:lnTo>
                  <a:lnTo>
                    <a:pt x="1624" y="661"/>
                  </a:lnTo>
                  <a:lnTo>
                    <a:pt x="1624" y="0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853342" y="2006055"/>
              <a:ext cx="97500" cy="97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084252" y="2006055"/>
              <a:ext cx="96385" cy="97421"/>
            </a:xfrm>
            <a:custGeom>
              <a:rect b="b" l="l" r="r" t="t"/>
              <a:pathLst>
                <a:path extrusionOk="0" h="46" w="45">
                  <a:moveTo>
                    <a:pt x="22" y="0"/>
                  </a:move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" name="Google Shape;181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538" y="6264088"/>
            <a:ext cx="4104215" cy="7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2561025" y="2878817"/>
            <a:ext cx="12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멤버 권한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8349" y="2377101"/>
            <a:ext cx="3890400" cy="34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7138100" y="5875950"/>
            <a:ext cx="1520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멤버 권한 부여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6"/>
          <p:cNvGrpSpPr/>
          <p:nvPr/>
        </p:nvGrpSpPr>
        <p:grpSpPr>
          <a:xfrm>
            <a:off x="0" y="4008098"/>
            <a:ext cx="10692000" cy="3495772"/>
            <a:chOff x="-14806712" y="4064000"/>
            <a:chExt cx="10692000" cy="3495772"/>
          </a:xfrm>
        </p:grpSpPr>
        <p:pic>
          <p:nvPicPr>
            <p:cNvPr id="190" name="Google Shape;19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4806711" y="4064000"/>
              <a:ext cx="10691813" cy="349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6"/>
            <p:cNvSpPr/>
            <p:nvPr/>
          </p:nvSpPr>
          <p:spPr>
            <a:xfrm>
              <a:off x="-14806712" y="4101972"/>
              <a:ext cx="10692000" cy="3457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6"/>
          <p:cNvGrpSpPr/>
          <p:nvPr/>
        </p:nvGrpSpPr>
        <p:grpSpPr>
          <a:xfrm>
            <a:off x="525059" y="96715"/>
            <a:ext cx="8846180" cy="599006"/>
            <a:chOff x="525059" y="96715"/>
            <a:chExt cx="8846180" cy="599006"/>
          </a:xfrm>
        </p:grpSpPr>
        <p:grpSp>
          <p:nvGrpSpPr>
            <p:cNvPr id="193" name="Google Shape;193;p6"/>
            <p:cNvGrpSpPr/>
            <p:nvPr/>
          </p:nvGrpSpPr>
          <p:grpSpPr>
            <a:xfrm>
              <a:off x="2290808" y="271632"/>
              <a:ext cx="7080431" cy="142582"/>
              <a:chOff x="2290808" y="108000"/>
              <a:chExt cx="7080431" cy="516600"/>
            </a:xfrm>
          </p:grpSpPr>
          <p:cxnSp>
            <p:nvCxnSpPr>
              <p:cNvPr id="194" name="Google Shape;194;p6"/>
              <p:cNvCxnSpPr/>
              <p:nvPr/>
            </p:nvCxnSpPr>
            <p:spPr>
              <a:xfrm>
                <a:off x="2290808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>
                <a:off x="4060916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>
                <a:off x="5831024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>
                <a:off x="7601132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>
                <a:off x="9371239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9" name="Google Shape;199;p6"/>
            <p:cNvGrpSpPr/>
            <p:nvPr/>
          </p:nvGrpSpPr>
          <p:grpSpPr>
            <a:xfrm>
              <a:off x="848921" y="96715"/>
              <a:ext cx="1113556" cy="599006"/>
              <a:chOff x="486535" y="143434"/>
              <a:chExt cx="1113556" cy="599006"/>
            </a:xfrm>
          </p:grpSpPr>
          <p:sp>
            <p:nvSpPr>
              <p:cNvPr id="200" name="Google Shape;200;p6"/>
              <p:cNvSpPr txBox="1"/>
              <p:nvPr/>
            </p:nvSpPr>
            <p:spPr>
              <a:xfrm>
                <a:off x="781091" y="373140"/>
                <a:ext cx="819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"/>
              <p:cNvSpPr txBox="1"/>
              <p:nvPr/>
            </p:nvSpPr>
            <p:spPr>
              <a:xfrm>
                <a:off x="48653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78802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03" name="Google Shape;203;p6"/>
            <p:cNvGrpSpPr/>
            <p:nvPr/>
          </p:nvGrpSpPr>
          <p:grpSpPr>
            <a:xfrm>
              <a:off x="2592359" y="96715"/>
              <a:ext cx="1166896" cy="492600"/>
              <a:chOff x="2688715" y="143434"/>
              <a:chExt cx="1166896" cy="492600"/>
            </a:xfrm>
          </p:grpSpPr>
          <p:sp>
            <p:nvSpPr>
              <p:cNvPr id="204" name="Google Shape;204;p6"/>
              <p:cNvSpPr txBox="1"/>
              <p:nvPr/>
            </p:nvSpPr>
            <p:spPr>
              <a:xfrm>
                <a:off x="3036611" y="373140"/>
                <a:ext cx="8190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206" name="Google Shape;206;p6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07" name="Google Shape;207;p6"/>
            <p:cNvGrpSpPr/>
            <p:nvPr/>
          </p:nvGrpSpPr>
          <p:grpSpPr>
            <a:xfrm>
              <a:off x="4417788" y="96715"/>
              <a:ext cx="1334295" cy="492600"/>
              <a:chOff x="2688715" y="143434"/>
              <a:chExt cx="1334295" cy="492600"/>
            </a:xfrm>
          </p:grpSpPr>
          <p:sp>
            <p:nvSpPr>
              <p:cNvPr id="208" name="Google Shape;208;p6"/>
              <p:cNvSpPr txBox="1"/>
              <p:nvPr/>
            </p:nvSpPr>
            <p:spPr>
              <a:xfrm>
                <a:off x="3036610" y="373140"/>
                <a:ext cx="9864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210" name="Google Shape;210;p6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6187896" y="96715"/>
              <a:ext cx="1056228" cy="599006"/>
              <a:chOff x="2688715" y="143434"/>
              <a:chExt cx="1056228" cy="599006"/>
            </a:xfrm>
          </p:grpSpPr>
          <p:sp>
            <p:nvSpPr>
              <p:cNvPr id="212" name="Google Shape;212;p6"/>
              <p:cNvSpPr txBox="1"/>
              <p:nvPr/>
            </p:nvSpPr>
            <p:spPr>
              <a:xfrm>
                <a:off x="3036611" y="373140"/>
                <a:ext cx="629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214" name="Google Shape;214;p6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958003" y="96715"/>
              <a:ext cx="1056228" cy="492600"/>
              <a:chOff x="2688715" y="143434"/>
              <a:chExt cx="1056228" cy="492600"/>
            </a:xfrm>
          </p:grpSpPr>
          <p:sp>
            <p:nvSpPr>
              <p:cNvPr id="216" name="Google Shape;216;p6"/>
              <p:cNvSpPr txBox="1"/>
              <p:nvPr/>
            </p:nvSpPr>
            <p:spPr>
              <a:xfrm>
                <a:off x="3036611" y="373140"/>
                <a:ext cx="6297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218" name="Google Shape;218;p6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219" name="Google Shape;219;p6"/>
            <p:cNvSpPr/>
            <p:nvPr/>
          </p:nvSpPr>
          <p:spPr>
            <a:xfrm>
              <a:off x="5835383" y="584846"/>
              <a:ext cx="1765800" cy="45600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0" name="Google Shape;220;p6"/>
            <p:cNvCxnSpPr/>
            <p:nvPr/>
          </p:nvCxnSpPr>
          <p:spPr>
            <a:xfrm>
              <a:off x="525059" y="271632"/>
              <a:ext cx="0" cy="142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1" name="Google Shape;221;p6"/>
          <p:cNvSpPr txBox="1"/>
          <p:nvPr>
            <p:ph idx="12" type="sldNum"/>
          </p:nvPr>
        </p:nvSpPr>
        <p:spPr>
          <a:xfrm>
            <a:off x="9891713" y="7261998"/>
            <a:ext cx="512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523528" y="3444721"/>
            <a:ext cx="1575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7983513" y="3548716"/>
            <a:ext cx="218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-331" y="7299299"/>
            <a:ext cx="7502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7324999" y="7261999"/>
            <a:ext cx="264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10371107" y="7299299"/>
            <a:ext cx="320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6" title="멤버권한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84142"/>
            <a:ext cx="10691798" cy="579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7"/>
          <p:cNvGrpSpPr/>
          <p:nvPr/>
        </p:nvGrpSpPr>
        <p:grpSpPr>
          <a:xfrm>
            <a:off x="0" y="4008098"/>
            <a:ext cx="10692000" cy="3495772"/>
            <a:chOff x="-14806712" y="4064000"/>
            <a:chExt cx="10692000" cy="3495772"/>
          </a:xfrm>
        </p:grpSpPr>
        <p:pic>
          <p:nvPicPr>
            <p:cNvPr id="233" name="Google Shape;23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4806711" y="4064000"/>
              <a:ext cx="10691813" cy="349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7"/>
            <p:cNvSpPr/>
            <p:nvPr/>
          </p:nvSpPr>
          <p:spPr>
            <a:xfrm>
              <a:off x="-14806712" y="4101972"/>
              <a:ext cx="10692000" cy="3457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7"/>
          <p:cNvSpPr txBox="1"/>
          <p:nvPr/>
        </p:nvSpPr>
        <p:spPr>
          <a:xfrm>
            <a:off x="539750" y="782917"/>
            <a:ext cx="121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4.게시판</a:t>
            </a:r>
            <a:endParaRPr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525059" y="96715"/>
            <a:ext cx="8846180" cy="599006"/>
            <a:chOff x="525059" y="96715"/>
            <a:chExt cx="8846180" cy="599006"/>
          </a:xfrm>
        </p:grpSpPr>
        <p:grpSp>
          <p:nvGrpSpPr>
            <p:cNvPr id="237" name="Google Shape;237;p7"/>
            <p:cNvGrpSpPr/>
            <p:nvPr/>
          </p:nvGrpSpPr>
          <p:grpSpPr>
            <a:xfrm>
              <a:off x="2290808" y="271632"/>
              <a:ext cx="7080431" cy="142582"/>
              <a:chOff x="2290808" y="108000"/>
              <a:chExt cx="7080431" cy="516600"/>
            </a:xfrm>
          </p:grpSpPr>
          <p:cxnSp>
            <p:nvCxnSpPr>
              <p:cNvPr id="238" name="Google Shape;238;p7"/>
              <p:cNvCxnSpPr/>
              <p:nvPr/>
            </p:nvCxnSpPr>
            <p:spPr>
              <a:xfrm>
                <a:off x="2290808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7"/>
              <p:cNvCxnSpPr/>
              <p:nvPr/>
            </p:nvCxnSpPr>
            <p:spPr>
              <a:xfrm>
                <a:off x="4060916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7"/>
              <p:cNvCxnSpPr/>
              <p:nvPr/>
            </p:nvCxnSpPr>
            <p:spPr>
              <a:xfrm>
                <a:off x="5831024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7"/>
              <p:cNvCxnSpPr/>
              <p:nvPr/>
            </p:nvCxnSpPr>
            <p:spPr>
              <a:xfrm>
                <a:off x="7601132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7"/>
              <p:cNvCxnSpPr/>
              <p:nvPr/>
            </p:nvCxnSpPr>
            <p:spPr>
              <a:xfrm>
                <a:off x="9371239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43" name="Google Shape;243;p7"/>
            <p:cNvGrpSpPr/>
            <p:nvPr/>
          </p:nvGrpSpPr>
          <p:grpSpPr>
            <a:xfrm>
              <a:off x="848921" y="96715"/>
              <a:ext cx="1113556" cy="599006"/>
              <a:chOff x="486535" y="143434"/>
              <a:chExt cx="1113556" cy="599006"/>
            </a:xfrm>
          </p:grpSpPr>
          <p:sp>
            <p:nvSpPr>
              <p:cNvPr id="244" name="Google Shape;244;p7"/>
              <p:cNvSpPr txBox="1"/>
              <p:nvPr/>
            </p:nvSpPr>
            <p:spPr>
              <a:xfrm>
                <a:off x="781091" y="373140"/>
                <a:ext cx="819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7"/>
              <p:cNvSpPr txBox="1"/>
              <p:nvPr/>
            </p:nvSpPr>
            <p:spPr>
              <a:xfrm>
                <a:off x="48653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246" name="Google Shape;246;p7"/>
              <p:cNvSpPr txBox="1"/>
              <p:nvPr/>
            </p:nvSpPr>
            <p:spPr>
              <a:xfrm>
                <a:off x="78802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592359" y="96715"/>
              <a:ext cx="1166896" cy="492600"/>
              <a:chOff x="2688715" y="143434"/>
              <a:chExt cx="1166896" cy="492600"/>
            </a:xfrm>
          </p:grpSpPr>
          <p:sp>
            <p:nvSpPr>
              <p:cNvPr id="248" name="Google Shape;248;p7"/>
              <p:cNvSpPr txBox="1"/>
              <p:nvPr/>
            </p:nvSpPr>
            <p:spPr>
              <a:xfrm>
                <a:off x="3036611" y="373140"/>
                <a:ext cx="8190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7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250" name="Google Shape;250;p7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51" name="Google Shape;251;p7"/>
            <p:cNvGrpSpPr/>
            <p:nvPr/>
          </p:nvGrpSpPr>
          <p:grpSpPr>
            <a:xfrm>
              <a:off x="4417788" y="96715"/>
              <a:ext cx="1334295" cy="492600"/>
              <a:chOff x="2688715" y="143434"/>
              <a:chExt cx="1334295" cy="492600"/>
            </a:xfrm>
          </p:grpSpPr>
          <p:sp>
            <p:nvSpPr>
              <p:cNvPr id="252" name="Google Shape;252;p7"/>
              <p:cNvSpPr txBox="1"/>
              <p:nvPr/>
            </p:nvSpPr>
            <p:spPr>
              <a:xfrm>
                <a:off x="3036610" y="373140"/>
                <a:ext cx="9864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254" name="Google Shape;254;p7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55" name="Google Shape;255;p7"/>
            <p:cNvGrpSpPr/>
            <p:nvPr/>
          </p:nvGrpSpPr>
          <p:grpSpPr>
            <a:xfrm>
              <a:off x="6187896" y="96715"/>
              <a:ext cx="1056228" cy="599006"/>
              <a:chOff x="2688715" y="143434"/>
              <a:chExt cx="1056228" cy="599006"/>
            </a:xfrm>
          </p:grpSpPr>
          <p:sp>
            <p:nvSpPr>
              <p:cNvPr id="256" name="Google Shape;256;p7"/>
              <p:cNvSpPr txBox="1"/>
              <p:nvPr/>
            </p:nvSpPr>
            <p:spPr>
              <a:xfrm>
                <a:off x="3036611" y="373140"/>
                <a:ext cx="629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258" name="Google Shape;258;p7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259" name="Google Shape;259;p7"/>
            <p:cNvGrpSpPr/>
            <p:nvPr/>
          </p:nvGrpSpPr>
          <p:grpSpPr>
            <a:xfrm>
              <a:off x="7958003" y="96715"/>
              <a:ext cx="1056228" cy="492600"/>
              <a:chOff x="2688715" y="143434"/>
              <a:chExt cx="1056228" cy="492600"/>
            </a:xfrm>
          </p:grpSpPr>
          <p:sp>
            <p:nvSpPr>
              <p:cNvPr id="260" name="Google Shape;260;p7"/>
              <p:cNvSpPr txBox="1"/>
              <p:nvPr/>
            </p:nvSpPr>
            <p:spPr>
              <a:xfrm>
                <a:off x="3036611" y="373140"/>
                <a:ext cx="6297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7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262" name="Google Shape;262;p7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263" name="Google Shape;263;p7"/>
            <p:cNvSpPr/>
            <p:nvPr/>
          </p:nvSpPr>
          <p:spPr>
            <a:xfrm>
              <a:off x="5835383" y="584846"/>
              <a:ext cx="1765800" cy="45600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4" name="Google Shape;264;p7"/>
            <p:cNvCxnSpPr/>
            <p:nvPr/>
          </p:nvCxnSpPr>
          <p:spPr>
            <a:xfrm>
              <a:off x="525059" y="271632"/>
              <a:ext cx="0" cy="142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5" name="Google Shape;265;p7"/>
          <p:cNvSpPr txBox="1"/>
          <p:nvPr>
            <p:ph idx="12" type="sldNum"/>
          </p:nvPr>
        </p:nvSpPr>
        <p:spPr>
          <a:xfrm>
            <a:off x="9891713" y="7261998"/>
            <a:ext cx="512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7"/>
          <p:cNvSpPr txBox="1"/>
          <p:nvPr/>
        </p:nvSpPr>
        <p:spPr>
          <a:xfrm>
            <a:off x="523528" y="3444721"/>
            <a:ext cx="1575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 txBox="1"/>
          <p:nvPr/>
        </p:nvSpPr>
        <p:spPr>
          <a:xfrm>
            <a:off x="7983513" y="3548716"/>
            <a:ext cx="218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7"/>
          <p:cNvGrpSpPr/>
          <p:nvPr/>
        </p:nvGrpSpPr>
        <p:grpSpPr>
          <a:xfrm>
            <a:off x="5949356" y="5546504"/>
            <a:ext cx="4368040" cy="307800"/>
            <a:chOff x="601368" y="4122954"/>
            <a:chExt cx="2325900" cy="307800"/>
          </a:xfrm>
        </p:grpSpPr>
        <p:sp>
          <p:nvSpPr>
            <p:cNvPr id="269" name="Google Shape;269;p7"/>
            <p:cNvSpPr/>
            <p:nvPr/>
          </p:nvSpPr>
          <p:spPr>
            <a:xfrm>
              <a:off x="601368" y="4126471"/>
              <a:ext cx="2325900" cy="293100"/>
            </a:xfrm>
            <a:prstGeom prst="round2SameRect">
              <a:avLst>
                <a:gd fmla="val 34151" name="adj1"/>
                <a:gd fmla="val 0" name="adj2"/>
              </a:avLst>
            </a:prstGeom>
            <a:solidFill>
              <a:srgbClr val="1A75B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1259900" y="4122954"/>
              <a:ext cx="101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핵심내용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7"/>
          <p:cNvSpPr/>
          <p:nvPr/>
        </p:nvSpPr>
        <p:spPr>
          <a:xfrm>
            <a:off x="-331" y="7299299"/>
            <a:ext cx="7502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 txBox="1"/>
          <p:nvPr/>
        </p:nvSpPr>
        <p:spPr>
          <a:xfrm>
            <a:off x="7324999" y="7261999"/>
            <a:ext cx="264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/>
          <p:nvPr/>
        </p:nvSpPr>
        <p:spPr>
          <a:xfrm>
            <a:off x="10371107" y="7299299"/>
            <a:ext cx="320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5983425" y="5723300"/>
            <a:ext cx="43680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5596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게시판에서 작성한 게시물 및 게시물에 달린 댓글을 열람할 수 있다.</a:t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5596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글쓰기 권한이 있는 멤버(일반 회원,관리자)만이 게시물과 댓글을 작성할 수 있다.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50" y="1108600"/>
            <a:ext cx="2297480" cy="29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842" y="1437166"/>
            <a:ext cx="2771033" cy="262575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"/>
          <p:cNvSpPr/>
          <p:nvPr/>
        </p:nvSpPr>
        <p:spPr>
          <a:xfrm>
            <a:off x="347575" y="1477175"/>
            <a:ext cx="320700" cy="1539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"/>
          <p:cNvSpPr txBox="1"/>
          <p:nvPr/>
        </p:nvSpPr>
        <p:spPr>
          <a:xfrm>
            <a:off x="1303050" y="4007425"/>
            <a:ext cx="19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멤버만이 글쓰기 가능</a:t>
            </a:r>
            <a:endParaRPr/>
          </a:p>
        </p:txBody>
      </p:sp>
      <p:pic>
        <p:nvPicPr>
          <p:cNvPr id="279" name="Google Shape;27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25" y="4436000"/>
            <a:ext cx="2867011" cy="25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2976" y="998325"/>
            <a:ext cx="2557374" cy="40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4495" y="850900"/>
            <a:ext cx="2432653" cy="43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8"/>
          <p:cNvGrpSpPr/>
          <p:nvPr/>
        </p:nvGrpSpPr>
        <p:grpSpPr>
          <a:xfrm>
            <a:off x="0" y="4008098"/>
            <a:ext cx="10692000" cy="3495772"/>
            <a:chOff x="-14806712" y="4064000"/>
            <a:chExt cx="10692000" cy="3495772"/>
          </a:xfrm>
        </p:grpSpPr>
        <p:pic>
          <p:nvPicPr>
            <p:cNvPr id="287" name="Google Shape;28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4806711" y="4064000"/>
              <a:ext cx="10691813" cy="349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8"/>
            <p:cNvSpPr/>
            <p:nvPr/>
          </p:nvSpPr>
          <p:spPr>
            <a:xfrm>
              <a:off x="-14806712" y="4101972"/>
              <a:ext cx="10692000" cy="34578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FFFFF">
                    <a:alpha val="400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8"/>
          <p:cNvGrpSpPr/>
          <p:nvPr/>
        </p:nvGrpSpPr>
        <p:grpSpPr>
          <a:xfrm>
            <a:off x="525059" y="96715"/>
            <a:ext cx="8846180" cy="599006"/>
            <a:chOff x="525059" y="96715"/>
            <a:chExt cx="8846180" cy="599006"/>
          </a:xfrm>
        </p:grpSpPr>
        <p:grpSp>
          <p:nvGrpSpPr>
            <p:cNvPr id="290" name="Google Shape;290;p8"/>
            <p:cNvGrpSpPr/>
            <p:nvPr/>
          </p:nvGrpSpPr>
          <p:grpSpPr>
            <a:xfrm>
              <a:off x="2290808" y="271632"/>
              <a:ext cx="7080431" cy="142582"/>
              <a:chOff x="2290808" y="108000"/>
              <a:chExt cx="7080431" cy="516600"/>
            </a:xfrm>
          </p:grpSpPr>
          <p:cxnSp>
            <p:nvCxnSpPr>
              <p:cNvPr id="291" name="Google Shape;291;p8"/>
              <p:cNvCxnSpPr/>
              <p:nvPr/>
            </p:nvCxnSpPr>
            <p:spPr>
              <a:xfrm>
                <a:off x="2290808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8"/>
              <p:cNvCxnSpPr/>
              <p:nvPr/>
            </p:nvCxnSpPr>
            <p:spPr>
              <a:xfrm>
                <a:off x="4060916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8"/>
              <p:cNvCxnSpPr/>
              <p:nvPr/>
            </p:nvCxnSpPr>
            <p:spPr>
              <a:xfrm>
                <a:off x="5831024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8"/>
              <p:cNvCxnSpPr/>
              <p:nvPr/>
            </p:nvCxnSpPr>
            <p:spPr>
              <a:xfrm>
                <a:off x="7601132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8"/>
              <p:cNvCxnSpPr/>
              <p:nvPr/>
            </p:nvCxnSpPr>
            <p:spPr>
              <a:xfrm>
                <a:off x="9371239" y="108000"/>
                <a:ext cx="0" cy="5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6" name="Google Shape;296;p8"/>
            <p:cNvGrpSpPr/>
            <p:nvPr/>
          </p:nvGrpSpPr>
          <p:grpSpPr>
            <a:xfrm>
              <a:off x="848921" y="96715"/>
              <a:ext cx="1113556" cy="599006"/>
              <a:chOff x="486535" y="143434"/>
              <a:chExt cx="1113556" cy="599006"/>
            </a:xfrm>
          </p:grpSpPr>
          <p:sp>
            <p:nvSpPr>
              <p:cNvPr id="297" name="Google Shape;297;p8"/>
              <p:cNvSpPr txBox="1"/>
              <p:nvPr/>
            </p:nvSpPr>
            <p:spPr>
              <a:xfrm>
                <a:off x="781091" y="373140"/>
                <a:ext cx="819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8"/>
              <p:cNvSpPr txBox="1"/>
              <p:nvPr/>
            </p:nvSpPr>
            <p:spPr>
              <a:xfrm>
                <a:off x="48653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299" name="Google Shape;299;p8"/>
              <p:cNvSpPr txBox="1"/>
              <p:nvPr/>
            </p:nvSpPr>
            <p:spPr>
              <a:xfrm>
                <a:off x="78802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00" name="Google Shape;300;p8"/>
            <p:cNvGrpSpPr/>
            <p:nvPr/>
          </p:nvGrpSpPr>
          <p:grpSpPr>
            <a:xfrm>
              <a:off x="2592359" y="96715"/>
              <a:ext cx="1166896" cy="492600"/>
              <a:chOff x="2688715" y="143434"/>
              <a:chExt cx="1166896" cy="492600"/>
            </a:xfrm>
          </p:grpSpPr>
          <p:sp>
            <p:nvSpPr>
              <p:cNvPr id="301" name="Google Shape;301;p8"/>
              <p:cNvSpPr txBox="1"/>
              <p:nvPr/>
            </p:nvSpPr>
            <p:spPr>
              <a:xfrm>
                <a:off x="3036611" y="373140"/>
                <a:ext cx="8190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303" name="Google Shape;303;p8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04" name="Google Shape;304;p8"/>
            <p:cNvGrpSpPr/>
            <p:nvPr/>
          </p:nvGrpSpPr>
          <p:grpSpPr>
            <a:xfrm>
              <a:off x="4417788" y="96715"/>
              <a:ext cx="1334295" cy="492600"/>
              <a:chOff x="2688715" y="143434"/>
              <a:chExt cx="1334295" cy="492600"/>
            </a:xfrm>
          </p:grpSpPr>
          <p:sp>
            <p:nvSpPr>
              <p:cNvPr id="305" name="Google Shape;305;p8"/>
              <p:cNvSpPr txBox="1"/>
              <p:nvPr/>
            </p:nvSpPr>
            <p:spPr>
              <a:xfrm>
                <a:off x="3036610" y="373140"/>
                <a:ext cx="9864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307" name="Google Shape;307;p8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08" name="Google Shape;308;p8"/>
            <p:cNvGrpSpPr/>
            <p:nvPr/>
          </p:nvGrpSpPr>
          <p:grpSpPr>
            <a:xfrm>
              <a:off x="6187896" y="96715"/>
              <a:ext cx="1056228" cy="599006"/>
              <a:chOff x="2688715" y="143434"/>
              <a:chExt cx="1056228" cy="599006"/>
            </a:xfrm>
          </p:grpSpPr>
          <p:sp>
            <p:nvSpPr>
              <p:cNvPr id="309" name="Google Shape;309;p8"/>
              <p:cNvSpPr txBox="1"/>
              <p:nvPr/>
            </p:nvSpPr>
            <p:spPr>
              <a:xfrm>
                <a:off x="3036611" y="373140"/>
                <a:ext cx="629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기능 구현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8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311" name="Google Shape;311;p8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12" name="Google Shape;312;p8"/>
            <p:cNvGrpSpPr/>
            <p:nvPr/>
          </p:nvGrpSpPr>
          <p:grpSpPr>
            <a:xfrm>
              <a:off x="7958003" y="96715"/>
              <a:ext cx="1056228" cy="492600"/>
              <a:chOff x="2688715" y="143434"/>
              <a:chExt cx="1056228" cy="492600"/>
            </a:xfrm>
          </p:grpSpPr>
          <p:sp>
            <p:nvSpPr>
              <p:cNvPr id="313" name="Google Shape;313;p8"/>
              <p:cNvSpPr txBox="1"/>
              <p:nvPr/>
            </p:nvSpPr>
            <p:spPr>
              <a:xfrm>
                <a:off x="3036611" y="373140"/>
                <a:ext cx="6297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8"/>
              <p:cNvSpPr txBox="1"/>
              <p:nvPr/>
            </p:nvSpPr>
            <p:spPr>
              <a:xfrm>
                <a:off x="2688715" y="143434"/>
                <a:ext cx="334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315" name="Google Shape;315;p8"/>
              <p:cNvSpPr txBox="1"/>
              <p:nvPr/>
            </p:nvSpPr>
            <p:spPr>
              <a:xfrm>
                <a:off x="3043543" y="263050"/>
                <a:ext cx="701400" cy="10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316" name="Google Shape;316;p8"/>
            <p:cNvSpPr/>
            <p:nvPr/>
          </p:nvSpPr>
          <p:spPr>
            <a:xfrm>
              <a:off x="5835383" y="584846"/>
              <a:ext cx="1765800" cy="45600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" name="Google Shape;317;p8"/>
            <p:cNvCxnSpPr/>
            <p:nvPr/>
          </p:nvCxnSpPr>
          <p:spPr>
            <a:xfrm>
              <a:off x="525059" y="271632"/>
              <a:ext cx="0" cy="1425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8" name="Google Shape;318;p8"/>
          <p:cNvSpPr txBox="1"/>
          <p:nvPr>
            <p:ph idx="12" type="sldNum"/>
          </p:nvPr>
        </p:nvSpPr>
        <p:spPr>
          <a:xfrm>
            <a:off x="9891713" y="7261998"/>
            <a:ext cx="512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8"/>
          <p:cNvSpPr txBox="1"/>
          <p:nvPr/>
        </p:nvSpPr>
        <p:spPr>
          <a:xfrm>
            <a:off x="523528" y="3444721"/>
            <a:ext cx="1575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8"/>
          <p:cNvSpPr txBox="1"/>
          <p:nvPr/>
        </p:nvSpPr>
        <p:spPr>
          <a:xfrm>
            <a:off x="7983513" y="3548716"/>
            <a:ext cx="218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------------------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-331" y="7299299"/>
            <a:ext cx="7502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7324999" y="7261999"/>
            <a:ext cx="2649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8"/>
          <p:cNvSpPr/>
          <p:nvPr/>
        </p:nvSpPr>
        <p:spPr>
          <a:xfrm>
            <a:off x="10371107" y="7299299"/>
            <a:ext cx="320700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8" title="게시판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64475"/>
            <a:ext cx="10691800" cy="60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9"/>
          <p:cNvGrpSpPr/>
          <p:nvPr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330" name="Google Shape;33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10691813" cy="7559674"/>
            </a:xfrm>
            <a:prstGeom prst="rect">
              <a:avLst/>
            </a:prstGeom>
            <a:gradFill>
              <a:gsLst>
                <a:gs pos="0">
                  <a:srgbClr val="F5F7FC"/>
                </a:gs>
                <a:gs pos="74000">
                  <a:srgbClr val="A9BEE4"/>
                </a:gs>
                <a:gs pos="83000">
                  <a:srgbClr val="A9BEE4"/>
                </a:gs>
                <a:gs pos="100000">
                  <a:srgbClr val="C5D3ED"/>
                </a:gs>
              </a:gsLst>
              <a:lin ang="5400000" scaled="0"/>
            </a:gradFill>
            <a:ln>
              <a:noFill/>
            </a:ln>
          </p:spPr>
        </p:pic>
        <p:sp>
          <p:nvSpPr>
            <p:cNvPr id="331" name="Google Shape;331;p9"/>
            <p:cNvSpPr/>
            <p:nvPr/>
          </p:nvSpPr>
          <p:spPr>
            <a:xfrm>
              <a:off x="0" y="0"/>
              <a:ext cx="10691813" cy="7559675"/>
            </a:xfrm>
            <a:prstGeom prst="rect">
              <a:avLst/>
            </a:prstGeom>
            <a:solidFill>
              <a:schemeClr val="lt1">
                <a:alpha val="7882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9"/>
          <p:cNvSpPr txBox="1"/>
          <p:nvPr/>
        </p:nvSpPr>
        <p:spPr>
          <a:xfrm>
            <a:off x="6839985" y="3270387"/>
            <a:ext cx="275962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마치며</a:t>
            </a:r>
            <a:endParaRPr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9"/>
          <p:cNvSpPr txBox="1"/>
          <p:nvPr/>
        </p:nvSpPr>
        <p:spPr>
          <a:xfrm>
            <a:off x="7967656" y="2146514"/>
            <a:ext cx="70404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Chapter</a:t>
            </a:r>
            <a:endParaRPr/>
          </a:p>
        </p:txBody>
      </p:sp>
      <p:sp>
        <p:nvSpPr>
          <p:cNvPr id="334" name="Google Shape;334;p9"/>
          <p:cNvSpPr txBox="1"/>
          <p:nvPr/>
        </p:nvSpPr>
        <p:spPr>
          <a:xfrm>
            <a:off x="8682000" y="1889153"/>
            <a:ext cx="110767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Ⅴ</a:t>
            </a:r>
            <a:endParaRPr/>
          </a:p>
        </p:txBody>
      </p:sp>
      <p:sp>
        <p:nvSpPr>
          <p:cNvPr id="335" name="Google Shape;335;p9"/>
          <p:cNvSpPr/>
          <p:nvPr/>
        </p:nvSpPr>
        <p:spPr>
          <a:xfrm>
            <a:off x="6524140" y="1093315"/>
            <a:ext cx="3391318" cy="1101246"/>
          </a:xfrm>
          <a:custGeom>
            <a:rect b="b" l="l" r="r" t="t"/>
            <a:pathLst>
              <a:path extrusionOk="0" h="1946244" w="3391318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cap="flat" cmpd="sng" w="19050">
            <a:solidFill>
              <a:srgbClr val="00B9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9"/>
          <p:cNvSpPr/>
          <p:nvPr/>
        </p:nvSpPr>
        <p:spPr>
          <a:xfrm flipH="1" rot="10800000">
            <a:off x="6524140" y="3836830"/>
            <a:ext cx="3391318" cy="3003708"/>
          </a:xfrm>
          <a:custGeom>
            <a:rect b="b" l="l" r="r" t="t"/>
            <a:pathLst>
              <a:path extrusionOk="0" h="1946244" w="3391318">
                <a:moveTo>
                  <a:pt x="0" y="1946244"/>
                </a:moveTo>
                <a:lnTo>
                  <a:pt x="0" y="0"/>
                </a:lnTo>
                <a:lnTo>
                  <a:pt x="3391318" y="0"/>
                </a:lnTo>
                <a:lnTo>
                  <a:pt x="3391318" y="1946244"/>
                </a:lnTo>
              </a:path>
            </a:pathLst>
          </a:custGeom>
          <a:noFill/>
          <a:ln cap="flat" cmpd="sng" w="19050">
            <a:solidFill>
              <a:srgbClr val="1F4E7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9"/>
          <p:cNvSpPr txBox="1"/>
          <p:nvPr/>
        </p:nvSpPr>
        <p:spPr>
          <a:xfrm>
            <a:off x="6867779" y="6170039"/>
            <a:ext cx="2951163" cy="43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rPr>
              <a:t>홈펫케어(Home Pet Care)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414042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414042"/>
                </a:solidFill>
                <a:latin typeface="Arial"/>
                <a:ea typeface="Arial"/>
                <a:cs typeface="Arial"/>
                <a:sym typeface="Arial"/>
              </a:rPr>
              <a:t>프로젝트</a:t>
            </a:r>
            <a:endParaRPr sz="1400">
              <a:solidFill>
                <a:srgbClr val="4140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남자이(가) 표시된 사진&#10;&#10;자동 생성된 설명" id="342" name="Google Shape;3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842"/>
            <a:ext cx="10691813" cy="755704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0"/>
          <p:cNvSpPr/>
          <p:nvPr/>
        </p:nvSpPr>
        <p:spPr>
          <a:xfrm>
            <a:off x="792" y="616810"/>
            <a:ext cx="10691815" cy="6933340"/>
          </a:xfrm>
          <a:prstGeom prst="rect">
            <a:avLst/>
          </a:prstGeom>
          <a:gradFill>
            <a:gsLst>
              <a:gs pos="0">
                <a:srgbClr val="FFFFFF">
                  <a:alpha val="89803"/>
                </a:srgbClr>
              </a:gs>
              <a:gs pos="40000">
                <a:srgbClr val="FAFAFA">
                  <a:alpha val="84705"/>
                </a:srgbClr>
              </a:gs>
              <a:gs pos="100000">
                <a:srgbClr val="F2F2F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0"/>
          <p:cNvGrpSpPr/>
          <p:nvPr/>
        </p:nvGrpSpPr>
        <p:grpSpPr>
          <a:xfrm>
            <a:off x="525059" y="96715"/>
            <a:ext cx="8846180" cy="533850"/>
            <a:chOff x="525059" y="96715"/>
            <a:chExt cx="8846180" cy="533850"/>
          </a:xfrm>
        </p:grpSpPr>
        <p:grpSp>
          <p:nvGrpSpPr>
            <p:cNvPr id="345" name="Google Shape;345;p10"/>
            <p:cNvGrpSpPr/>
            <p:nvPr/>
          </p:nvGrpSpPr>
          <p:grpSpPr>
            <a:xfrm>
              <a:off x="2290808" y="271632"/>
              <a:ext cx="7080431" cy="142608"/>
              <a:chOff x="2290808" y="108000"/>
              <a:chExt cx="7080431" cy="516689"/>
            </a:xfrm>
          </p:grpSpPr>
          <p:cxnSp>
            <p:nvCxnSpPr>
              <p:cNvPr id="346" name="Google Shape;346;p10"/>
              <p:cNvCxnSpPr/>
              <p:nvPr/>
            </p:nvCxnSpPr>
            <p:spPr>
              <a:xfrm>
                <a:off x="2290808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10"/>
              <p:cNvCxnSpPr/>
              <p:nvPr/>
            </p:nvCxnSpPr>
            <p:spPr>
              <a:xfrm>
                <a:off x="4060916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8" name="Google Shape;348;p10"/>
              <p:cNvCxnSpPr/>
              <p:nvPr/>
            </p:nvCxnSpPr>
            <p:spPr>
              <a:xfrm>
                <a:off x="5831024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10"/>
              <p:cNvCxnSpPr/>
              <p:nvPr/>
            </p:nvCxnSpPr>
            <p:spPr>
              <a:xfrm>
                <a:off x="7601132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0"/>
              <p:cNvCxnSpPr/>
              <p:nvPr/>
            </p:nvCxnSpPr>
            <p:spPr>
              <a:xfrm>
                <a:off x="9371239" y="108000"/>
                <a:ext cx="0" cy="51668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1" name="Google Shape;351;p10"/>
            <p:cNvGrpSpPr/>
            <p:nvPr/>
          </p:nvGrpSpPr>
          <p:grpSpPr>
            <a:xfrm>
              <a:off x="848921" y="96715"/>
              <a:ext cx="1113666" cy="492443"/>
              <a:chOff x="486535" y="143434"/>
              <a:chExt cx="1113666" cy="492443"/>
            </a:xfrm>
          </p:grpSpPr>
          <p:sp>
            <p:nvSpPr>
              <p:cNvPr id="352" name="Google Shape;352;p10"/>
              <p:cNvSpPr txBox="1"/>
              <p:nvPr/>
            </p:nvSpPr>
            <p:spPr>
              <a:xfrm>
                <a:off x="781091" y="373140"/>
                <a:ext cx="81911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개요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0"/>
              <p:cNvSpPr txBox="1"/>
              <p:nvPr/>
            </p:nvSpPr>
            <p:spPr>
              <a:xfrm>
                <a:off x="48653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Ⅰ</a:t>
                </a:r>
                <a:endParaRPr/>
              </a:p>
            </p:txBody>
          </p:sp>
          <p:sp>
            <p:nvSpPr>
              <p:cNvPr id="354" name="Google Shape;354;p10"/>
              <p:cNvSpPr txBox="1"/>
              <p:nvPr/>
            </p:nvSpPr>
            <p:spPr>
              <a:xfrm>
                <a:off x="78802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55" name="Google Shape;355;p10"/>
            <p:cNvGrpSpPr/>
            <p:nvPr/>
          </p:nvGrpSpPr>
          <p:grpSpPr>
            <a:xfrm>
              <a:off x="2592359" y="96715"/>
              <a:ext cx="1167006" cy="492443"/>
              <a:chOff x="2688715" y="143434"/>
              <a:chExt cx="1167006" cy="492443"/>
            </a:xfrm>
          </p:grpSpPr>
          <p:sp>
            <p:nvSpPr>
              <p:cNvPr id="356" name="Google Shape;356;p10"/>
              <p:cNvSpPr txBox="1"/>
              <p:nvPr/>
            </p:nvSpPr>
            <p:spPr>
              <a:xfrm>
                <a:off x="3036611" y="373140"/>
                <a:ext cx="81911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팀원 소개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0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Ⅱ</a:t>
                </a:r>
                <a:endParaRPr/>
              </a:p>
            </p:txBody>
          </p:sp>
          <p:sp>
            <p:nvSpPr>
              <p:cNvPr id="358" name="Google Shape;358;p10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59" name="Google Shape;359;p10"/>
            <p:cNvGrpSpPr/>
            <p:nvPr/>
          </p:nvGrpSpPr>
          <p:grpSpPr>
            <a:xfrm>
              <a:off x="4417788" y="96715"/>
              <a:ext cx="1314574" cy="492443"/>
              <a:chOff x="2688715" y="143434"/>
              <a:chExt cx="1314574" cy="492443"/>
            </a:xfrm>
          </p:grpSpPr>
          <p:sp>
            <p:nvSpPr>
              <p:cNvPr id="360" name="Google Shape;360;p10"/>
              <p:cNvSpPr txBox="1"/>
              <p:nvPr/>
            </p:nvSpPr>
            <p:spPr>
              <a:xfrm>
                <a:off x="3036610" y="373140"/>
                <a:ext cx="966679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개발환경/과정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0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Ⅲ</a:t>
                </a:r>
                <a:endParaRPr/>
              </a:p>
            </p:txBody>
          </p:sp>
          <p:sp>
            <p:nvSpPr>
              <p:cNvPr id="362" name="Google Shape;362;p10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63" name="Google Shape;363;p10"/>
            <p:cNvGrpSpPr/>
            <p:nvPr/>
          </p:nvGrpSpPr>
          <p:grpSpPr>
            <a:xfrm>
              <a:off x="6187896" y="96715"/>
              <a:ext cx="1056365" cy="492443"/>
              <a:chOff x="2688715" y="143434"/>
              <a:chExt cx="1056365" cy="492443"/>
            </a:xfrm>
          </p:grpSpPr>
          <p:sp>
            <p:nvSpPr>
              <p:cNvPr id="364" name="Google Shape;364;p10"/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동물 진단</a:t>
                </a:r>
                <a:endParaRPr sz="12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0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Ⅳ</a:t>
                </a:r>
                <a:endParaRPr/>
              </a:p>
            </p:txBody>
          </p:sp>
          <p:sp>
            <p:nvSpPr>
              <p:cNvPr id="366" name="Google Shape;366;p10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grpSp>
          <p:nvGrpSpPr>
            <p:cNvPr id="367" name="Google Shape;367;p10"/>
            <p:cNvGrpSpPr/>
            <p:nvPr/>
          </p:nvGrpSpPr>
          <p:grpSpPr>
            <a:xfrm>
              <a:off x="7958003" y="96715"/>
              <a:ext cx="1056365" cy="492443"/>
              <a:chOff x="2688715" y="143434"/>
              <a:chExt cx="1056365" cy="492443"/>
            </a:xfrm>
          </p:grpSpPr>
          <p:sp>
            <p:nvSpPr>
              <p:cNvPr id="368" name="Google Shape;368;p10"/>
              <p:cNvSpPr txBox="1"/>
              <p:nvPr/>
            </p:nvSpPr>
            <p:spPr>
              <a:xfrm>
                <a:off x="3036611" y="373140"/>
                <a:ext cx="629616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마치며</a:t>
                </a:r>
                <a:endParaRPr sz="1200">
                  <a:solidFill>
                    <a:srgbClr val="1F4E7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0"/>
              <p:cNvSpPr txBox="1"/>
              <p:nvPr/>
            </p:nvSpPr>
            <p:spPr>
              <a:xfrm>
                <a:off x="2688715" y="143434"/>
                <a:ext cx="33482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1F4E79"/>
                    </a:solidFill>
                    <a:latin typeface="Arial"/>
                    <a:ea typeface="Arial"/>
                    <a:cs typeface="Arial"/>
                    <a:sym typeface="Arial"/>
                  </a:rPr>
                  <a:t>Ⅴ</a:t>
                </a:r>
                <a:endParaRPr/>
              </a:p>
            </p:txBody>
          </p:sp>
          <p:sp>
            <p:nvSpPr>
              <p:cNvPr id="370" name="Google Shape;370;p10"/>
              <p:cNvSpPr txBox="1"/>
              <p:nvPr/>
            </p:nvSpPr>
            <p:spPr>
              <a:xfrm>
                <a:off x="3043543" y="263050"/>
                <a:ext cx="701537" cy="1077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70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Chapter</a:t>
                </a:r>
                <a:endParaRPr/>
              </a:p>
            </p:txBody>
          </p:sp>
        </p:grpSp>
        <p:sp>
          <p:nvSpPr>
            <p:cNvPr id="371" name="Google Shape;371;p10"/>
            <p:cNvSpPr/>
            <p:nvPr/>
          </p:nvSpPr>
          <p:spPr>
            <a:xfrm>
              <a:off x="7605490" y="584846"/>
              <a:ext cx="1765749" cy="45719"/>
            </a:xfrm>
            <a:prstGeom prst="rect">
              <a:avLst/>
            </a:prstGeom>
            <a:solidFill>
              <a:srgbClr val="007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2" name="Google Shape;372;p10"/>
            <p:cNvCxnSpPr/>
            <p:nvPr/>
          </p:nvCxnSpPr>
          <p:spPr>
            <a:xfrm>
              <a:off x="525059" y="271632"/>
              <a:ext cx="0" cy="142608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3" name="Google Shape;373;p10"/>
          <p:cNvSpPr txBox="1"/>
          <p:nvPr>
            <p:ph idx="12" type="sldNum"/>
          </p:nvPr>
        </p:nvSpPr>
        <p:spPr>
          <a:xfrm>
            <a:off x="9891713" y="7261998"/>
            <a:ext cx="512762" cy="153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10"/>
          <p:cNvSpPr txBox="1"/>
          <p:nvPr/>
        </p:nvSpPr>
        <p:spPr>
          <a:xfrm>
            <a:off x="540540" y="5491427"/>
            <a:ext cx="2135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0487" lvl="0" marL="9048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-----------------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-----------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-------------------------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------------------------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0"/>
          <p:cNvSpPr txBox="1"/>
          <p:nvPr/>
        </p:nvSpPr>
        <p:spPr>
          <a:xfrm>
            <a:off x="2905099" y="5491427"/>
            <a:ext cx="220215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0488" lvl="0" marL="90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-----------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76" name="Google Shape;376;p10"/>
          <p:cNvSpPr txBox="1"/>
          <p:nvPr/>
        </p:nvSpPr>
        <p:spPr>
          <a:xfrm>
            <a:off x="539004" y="2060181"/>
            <a:ext cx="4525531" cy="5873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빅데이터 AI를 활용한</a:t>
            </a:r>
            <a:endParaRPr sz="13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1F567F"/>
              </a:buClr>
              <a:buSzPts val="2100"/>
              <a:buFont typeface="Arial"/>
              <a:buNone/>
            </a:pPr>
            <a:r>
              <a:rPr lang="en-US" sz="2100">
                <a:solidFill>
                  <a:srgbClr val="1F567F"/>
                </a:solidFill>
                <a:latin typeface="Arial"/>
                <a:ea typeface="Arial"/>
                <a:cs typeface="Arial"/>
                <a:sym typeface="Arial"/>
              </a:rPr>
              <a:t>유저 친화적 동물진단 서비스 제공---</a:t>
            </a:r>
            <a:endParaRPr sz="2100">
              <a:solidFill>
                <a:srgbClr val="1F56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527886" y="5014088"/>
            <a:ext cx="1979557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4774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04774"/>
                </a:solidFill>
                <a:latin typeface="Arial"/>
                <a:ea typeface="Arial"/>
                <a:cs typeface="Arial"/>
                <a:sym typeface="Arial"/>
              </a:rPr>
              <a:t>사용자 편의성을 위한 설계</a:t>
            </a:r>
            <a:endParaRPr sz="1400">
              <a:solidFill>
                <a:srgbClr val="3047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"/>
          <p:cNvSpPr txBox="1"/>
          <p:nvPr/>
        </p:nvSpPr>
        <p:spPr>
          <a:xfrm>
            <a:off x="2815801" y="5014088"/>
            <a:ext cx="213598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4774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04774"/>
                </a:solidFill>
                <a:latin typeface="Arial"/>
                <a:ea typeface="Arial"/>
                <a:cs typeface="Arial"/>
                <a:sym typeface="Arial"/>
              </a:rPr>
              <a:t>관리를 위한 기능 추가</a:t>
            </a:r>
            <a:endParaRPr sz="1400">
              <a:solidFill>
                <a:srgbClr val="3047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10"/>
          <p:cNvGrpSpPr/>
          <p:nvPr/>
        </p:nvGrpSpPr>
        <p:grpSpPr>
          <a:xfrm>
            <a:off x="2701514" y="4835004"/>
            <a:ext cx="2364558" cy="2196028"/>
            <a:chOff x="2700722" y="3208020"/>
            <a:chExt cx="2364558" cy="3025140"/>
          </a:xfrm>
        </p:grpSpPr>
        <p:cxnSp>
          <p:nvCxnSpPr>
            <p:cNvPr id="380" name="Google Shape;380;p10"/>
            <p:cNvCxnSpPr/>
            <p:nvPr/>
          </p:nvCxnSpPr>
          <p:spPr>
            <a:xfrm>
              <a:off x="2700722" y="3208020"/>
              <a:ext cx="0" cy="302514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10"/>
            <p:cNvCxnSpPr/>
            <p:nvPr/>
          </p:nvCxnSpPr>
          <p:spPr>
            <a:xfrm>
              <a:off x="5065280" y="3208020"/>
              <a:ext cx="0" cy="302514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2" name="Google Shape;382;p10"/>
          <p:cNvSpPr txBox="1"/>
          <p:nvPr/>
        </p:nvSpPr>
        <p:spPr>
          <a:xfrm>
            <a:off x="5192654" y="5491427"/>
            <a:ext cx="2135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0488" lvl="0" marL="9048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100">
                <a:solidFill>
                  <a:srgbClr val="3F3F3F"/>
                </a:solidFill>
              </a:rPr>
              <a:t>모바일 환경을 위한 웹페이지 별도 구성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-90488" lvl="0" marL="90488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Char char="▪"/>
            </a:pPr>
            <a:r>
              <a:rPr lang="en-US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83" name="Google Shape;383;p10"/>
          <p:cNvSpPr txBox="1"/>
          <p:nvPr/>
        </p:nvSpPr>
        <p:spPr>
          <a:xfrm>
            <a:off x="5218006" y="5014088"/>
            <a:ext cx="1906684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04774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304774"/>
                </a:solidFill>
                <a:latin typeface="Arial"/>
                <a:ea typeface="Arial"/>
                <a:cs typeface="Arial"/>
                <a:sym typeface="Arial"/>
              </a:rPr>
              <a:t>향후 추가 예정 사항</a:t>
            </a:r>
            <a:endParaRPr sz="1400">
              <a:solidFill>
                <a:srgbClr val="3047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10"/>
          <p:cNvGrpSpPr/>
          <p:nvPr/>
        </p:nvGrpSpPr>
        <p:grpSpPr>
          <a:xfrm>
            <a:off x="435262" y="3885724"/>
            <a:ext cx="963878" cy="949280"/>
            <a:chOff x="-458859" y="3646325"/>
            <a:chExt cx="963878" cy="949280"/>
          </a:xfrm>
        </p:grpSpPr>
        <p:grpSp>
          <p:nvGrpSpPr>
            <p:cNvPr id="385" name="Google Shape;385;p10"/>
            <p:cNvGrpSpPr/>
            <p:nvPr/>
          </p:nvGrpSpPr>
          <p:grpSpPr>
            <a:xfrm>
              <a:off x="-458859" y="3646325"/>
              <a:ext cx="963878" cy="949280"/>
              <a:chOff x="4157293" y="4834272"/>
              <a:chExt cx="1551690" cy="1528191"/>
            </a:xfrm>
          </p:grpSpPr>
          <p:sp>
            <p:nvSpPr>
              <p:cNvPr id="386" name="Google Shape;386;p10"/>
              <p:cNvSpPr/>
              <p:nvPr/>
            </p:nvSpPr>
            <p:spPr>
              <a:xfrm>
                <a:off x="4157293" y="4834272"/>
                <a:ext cx="1551690" cy="1528191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0"/>
              <p:cNvSpPr/>
              <p:nvPr/>
            </p:nvSpPr>
            <p:spPr>
              <a:xfrm>
                <a:off x="4239161" y="4914901"/>
                <a:ext cx="1387954" cy="1366934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8" name="Google Shape;38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52540" y="3968640"/>
              <a:ext cx="650381" cy="403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10"/>
          <p:cNvGrpSpPr/>
          <p:nvPr/>
        </p:nvGrpSpPr>
        <p:grpSpPr>
          <a:xfrm>
            <a:off x="2770545" y="3885724"/>
            <a:ext cx="963878" cy="949280"/>
            <a:chOff x="3385769" y="3885724"/>
            <a:chExt cx="963878" cy="949280"/>
          </a:xfrm>
        </p:grpSpPr>
        <p:grpSp>
          <p:nvGrpSpPr>
            <p:cNvPr id="390" name="Google Shape;390;p10"/>
            <p:cNvGrpSpPr/>
            <p:nvPr/>
          </p:nvGrpSpPr>
          <p:grpSpPr>
            <a:xfrm>
              <a:off x="3385769" y="3885724"/>
              <a:ext cx="963878" cy="949280"/>
              <a:chOff x="4157293" y="4834272"/>
              <a:chExt cx="1551690" cy="1528191"/>
            </a:xfrm>
          </p:grpSpPr>
          <p:sp>
            <p:nvSpPr>
              <p:cNvPr id="391" name="Google Shape;391;p10"/>
              <p:cNvSpPr/>
              <p:nvPr/>
            </p:nvSpPr>
            <p:spPr>
              <a:xfrm>
                <a:off x="4157293" y="4834272"/>
                <a:ext cx="1551690" cy="1528191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0"/>
              <p:cNvSpPr/>
              <p:nvPr/>
            </p:nvSpPr>
            <p:spPr>
              <a:xfrm>
                <a:off x="4239161" y="4914901"/>
                <a:ext cx="1387954" cy="1366934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" name="Google Shape;393;p10"/>
            <p:cNvGrpSpPr/>
            <p:nvPr/>
          </p:nvGrpSpPr>
          <p:grpSpPr>
            <a:xfrm>
              <a:off x="3707657" y="4142711"/>
              <a:ext cx="467549" cy="469013"/>
              <a:chOff x="-787400" y="6364288"/>
              <a:chExt cx="1012825" cy="1016000"/>
            </a:xfrm>
          </p:grpSpPr>
          <p:sp>
            <p:nvSpPr>
              <p:cNvPr id="394" name="Google Shape;394;p10"/>
              <p:cNvSpPr/>
              <p:nvPr/>
            </p:nvSpPr>
            <p:spPr>
              <a:xfrm>
                <a:off x="-377825" y="6784976"/>
                <a:ext cx="560388" cy="549275"/>
              </a:xfrm>
              <a:custGeom>
                <a:rect b="b" l="l" r="r" t="t"/>
                <a:pathLst>
                  <a:path extrusionOk="0" h="145" w="148">
                    <a:moveTo>
                      <a:pt x="37" y="0"/>
                    </a:moveTo>
                    <a:cubicBezTo>
                      <a:pt x="57" y="16"/>
                      <a:pt x="57" y="16"/>
                      <a:pt x="57" y="16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147" y="120"/>
                      <a:pt x="147" y="120"/>
                      <a:pt x="147" y="120"/>
                    </a:cubicBezTo>
                    <a:cubicBezTo>
                      <a:pt x="148" y="129"/>
                      <a:pt x="146" y="135"/>
                      <a:pt x="142" y="139"/>
                    </a:cubicBezTo>
                    <a:cubicBezTo>
                      <a:pt x="138" y="143"/>
                      <a:pt x="132" y="145"/>
                      <a:pt x="123" y="145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4" y="42"/>
                      <a:pt x="26" y="41"/>
                      <a:pt x="28" y="4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40" y="27"/>
                      <a:pt x="41" y="25"/>
                      <a:pt x="40" y="23"/>
                    </a:cubicBezTo>
                    <a:cubicBezTo>
                      <a:pt x="18" y="2"/>
                      <a:pt x="18" y="2"/>
                      <a:pt x="18" y="2"/>
                    </a:cubicBezTo>
                    <a:lnTo>
                      <a:pt x="37" y="0"/>
                    </a:lnTo>
                    <a:close/>
                    <a:moveTo>
                      <a:pt x="124" y="121"/>
                    </a:moveTo>
                    <a:cubicBezTo>
                      <a:pt x="124" y="121"/>
                      <a:pt x="124" y="121"/>
                      <a:pt x="124" y="121"/>
                    </a:cubicBezTo>
                    <a:cubicBezTo>
                      <a:pt x="123" y="122"/>
                      <a:pt x="122" y="123"/>
                      <a:pt x="122" y="124"/>
                    </a:cubicBezTo>
                    <a:cubicBezTo>
                      <a:pt x="121" y="125"/>
                      <a:pt x="122" y="127"/>
                      <a:pt x="122" y="128"/>
                    </a:cubicBezTo>
                    <a:cubicBezTo>
                      <a:pt x="123" y="129"/>
                      <a:pt x="124" y="130"/>
                      <a:pt x="126" y="130"/>
                    </a:cubicBezTo>
                    <a:cubicBezTo>
                      <a:pt x="127" y="130"/>
                      <a:pt x="128" y="130"/>
                      <a:pt x="129" y="129"/>
                    </a:cubicBezTo>
                    <a:cubicBezTo>
                      <a:pt x="130" y="129"/>
                      <a:pt x="130" y="129"/>
                      <a:pt x="131" y="128"/>
                    </a:cubicBezTo>
                    <a:cubicBezTo>
                      <a:pt x="131" y="127"/>
                      <a:pt x="132" y="127"/>
                      <a:pt x="132" y="126"/>
                    </a:cubicBezTo>
                    <a:cubicBezTo>
                      <a:pt x="132" y="125"/>
                      <a:pt x="132" y="123"/>
                      <a:pt x="131" y="122"/>
                    </a:cubicBezTo>
                    <a:cubicBezTo>
                      <a:pt x="130" y="121"/>
                      <a:pt x="129" y="120"/>
                      <a:pt x="128" y="120"/>
                    </a:cubicBezTo>
                    <a:cubicBezTo>
                      <a:pt x="126" y="120"/>
                      <a:pt x="125" y="120"/>
                      <a:pt x="124" y="1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84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0"/>
              <p:cNvSpPr/>
              <p:nvPr/>
            </p:nvSpPr>
            <p:spPr>
              <a:xfrm>
                <a:off x="-787400" y="6364288"/>
                <a:ext cx="1012825" cy="1016000"/>
              </a:xfrm>
              <a:custGeom>
                <a:rect b="b" l="l" r="r" t="t"/>
                <a:pathLst>
                  <a:path extrusionOk="0" h="268" w="267">
                    <a:moveTo>
                      <a:pt x="27" y="53"/>
                    </a:moveTo>
                    <a:cubicBezTo>
                      <a:pt x="26" y="52"/>
                      <a:pt x="26" y="51"/>
                      <a:pt x="27" y="51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6"/>
                      <a:pt x="52" y="26"/>
                      <a:pt x="52" y="27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78" y="40"/>
                      <a:pt x="85" y="37"/>
                      <a:pt x="93" y="34"/>
                    </a:cubicBezTo>
                    <a:cubicBezTo>
                      <a:pt x="93" y="33"/>
                      <a:pt x="94" y="33"/>
                      <a:pt x="95" y="33"/>
                    </a:cubicBezTo>
                    <a:cubicBezTo>
                      <a:pt x="101" y="30"/>
                      <a:pt x="107" y="29"/>
                      <a:pt x="114" y="28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4" y="0"/>
                      <a:pt x="115" y="0"/>
                      <a:pt x="116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1"/>
                    </a:cubicBezTo>
                    <a:cubicBezTo>
                      <a:pt x="152" y="27"/>
                      <a:pt x="152" y="27"/>
                      <a:pt x="152" y="27"/>
                    </a:cubicBezTo>
                    <a:cubicBezTo>
                      <a:pt x="160" y="28"/>
                      <a:pt x="167" y="31"/>
                      <a:pt x="174" y="34"/>
                    </a:cubicBezTo>
                    <a:cubicBezTo>
                      <a:pt x="179" y="36"/>
                      <a:pt x="183" y="38"/>
                      <a:pt x="187" y="40"/>
                    </a:cubicBezTo>
                    <a:cubicBezTo>
                      <a:pt x="190" y="41"/>
                      <a:pt x="192" y="43"/>
                      <a:pt x="194" y="45"/>
                    </a:cubicBezTo>
                    <a:cubicBezTo>
                      <a:pt x="214" y="26"/>
                      <a:pt x="214" y="26"/>
                      <a:pt x="214" y="26"/>
                    </a:cubicBezTo>
                    <a:cubicBezTo>
                      <a:pt x="214" y="26"/>
                      <a:pt x="215" y="26"/>
                      <a:pt x="216" y="27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40" y="51"/>
                      <a:pt x="240" y="52"/>
                      <a:pt x="240" y="52"/>
                    </a:cubicBezTo>
                    <a:cubicBezTo>
                      <a:pt x="222" y="72"/>
                      <a:pt x="222" y="72"/>
                      <a:pt x="222" y="72"/>
                    </a:cubicBezTo>
                    <a:cubicBezTo>
                      <a:pt x="230" y="85"/>
                      <a:pt x="236" y="99"/>
                      <a:pt x="239" y="114"/>
                    </a:cubicBezTo>
                    <a:cubicBezTo>
                      <a:pt x="266" y="115"/>
                      <a:pt x="266" y="115"/>
                      <a:pt x="266" y="115"/>
                    </a:cubicBezTo>
                    <a:cubicBezTo>
                      <a:pt x="266" y="115"/>
                      <a:pt x="267" y="115"/>
                      <a:pt x="267" y="117"/>
                    </a:cubicBezTo>
                    <a:cubicBezTo>
                      <a:pt x="267" y="150"/>
                      <a:pt x="267" y="150"/>
                      <a:pt x="267" y="150"/>
                    </a:cubicBezTo>
                    <a:cubicBezTo>
                      <a:pt x="267" y="151"/>
                      <a:pt x="266" y="151"/>
                      <a:pt x="266" y="151"/>
                    </a:cubicBezTo>
                    <a:cubicBezTo>
                      <a:pt x="239" y="153"/>
                      <a:pt x="239" y="153"/>
                      <a:pt x="239" y="153"/>
                    </a:cubicBezTo>
                    <a:cubicBezTo>
                      <a:pt x="237" y="166"/>
                      <a:pt x="232" y="178"/>
                      <a:pt x="225" y="190"/>
                    </a:cubicBezTo>
                    <a:cubicBezTo>
                      <a:pt x="200" y="165"/>
                      <a:pt x="200" y="165"/>
                      <a:pt x="200" y="165"/>
                    </a:cubicBezTo>
                    <a:cubicBezTo>
                      <a:pt x="204" y="156"/>
                      <a:pt x="207" y="145"/>
                      <a:pt x="207" y="134"/>
                    </a:cubicBezTo>
                    <a:cubicBezTo>
                      <a:pt x="207" y="113"/>
                      <a:pt x="200" y="96"/>
                      <a:pt x="185" y="82"/>
                    </a:cubicBezTo>
                    <a:cubicBezTo>
                      <a:pt x="171" y="67"/>
                      <a:pt x="153" y="60"/>
                      <a:pt x="133" y="60"/>
                    </a:cubicBezTo>
                    <a:cubicBezTo>
                      <a:pt x="113" y="60"/>
                      <a:pt x="95" y="67"/>
                      <a:pt x="81" y="82"/>
                    </a:cubicBezTo>
                    <a:cubicBezTo>
                      <a:pt x="67" y="96"/>
                      <a:pt x="60" y="113"/>
                      <a:pt x="60" y="134"/>
                    </a:cubicBezTo>
                    <a:cubicBezTo>
                      <a:pt x="60" y="154"/>
                      <a:pt x="67" y="171"/>
                      <a:pt x="81" y="186"/>
                    </a:cubicBezTo>
                    <a:cubicBezTo>
                      <a:pt x="95" y="200"/>
                      <a:pt x="113" y="207"/>
                      <a:pt x="133" y="207"/>
                    </a:cubicBezTo>
                    <a:cubicBezTo>
                      <a:pt x="144" y="207"/>
                      <a:pt x="154" y="205"/>
                      <a:pt x="163" y="201"/>
                    </a:cubicBez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77" y="232"/>
                      <a:pt x="166" y="237"/>
                      <a:pt x="153" y="239"/>
                    </a:cubicBezTo>
                    <a:cubicBezTo>
                      <a:pt x="152" y="267"/>
                      <a:pt x="152" y="267"/>
                      <a:pt x="152" y="267"/>
                    </a:cubicBezTo>
                    <a:cubicBezTo>
                      <a:pt x="152" y="267"/>
                      <a:pt x="151" y="268"/>
                      <a:pt x="150" y="268"/>
                    </a:cubicBezTo>
                    <a:cubicBezTo>
                      <a:pt x="116" y="268"/>
                      <a:pt x="116" y="268"/>
                      <a:pt x="116" y="268"/>
                    </a:cubicBezTo>
                    <a:cubicBezTo>
                      <a:pt x="116" y="268"/>
                      <a:pt x="115" y="267"/>
                      <a:pt x="115" y="267"/>
                    </a:cubicBezTo>
                    <a:cubicBezTo>
                      <a:pt x="114" y="239"/>
                      <a:pt x="114" y="239"/>
                      <a:pt x="114" y="239"/>
                    </a:cubicBezTo>
                    <a:cubicBezTo>
                      <a:pt x="99" y="237"/>
                      <a:pt x="85" y="231"/>
                      <a:pt x="72" y="222"/>
                    </a:cubicBezTo>
                    <a:cubicBezTo>
                      <a:pt x="52" y="240"/>
                      <a:pt x="52" y="240"/>
                      <a:pt x="52" y="240"/>
                    </a:cubicBezTo>
                    <a:cubicBezTo>
                      <a:pt x="52" y="241"/>
                      <a:pt x="51" y="240"/>
                      <a:pt x="50" y="240"/>
                    </a:cubicBezTo>
                    <a:cubicBezTo>
                      <a:pt x="27" y="216"/>
                      <a:pt x="27" y="216"/>
                      <a:pt x="27" y="216"/>
                    </a:cubicBezTo>
                    <a:cubicBezTo>
                      <a:pt x="26" y="215"/>
                      <a:pt x="26" y="215"/>
                      <a:pt x="27" y="215"/>
                    </a:cubicBezTo>
                    <a:cubicBezTo>
                      <a:pt x="44" y="195"/>
                      <a:pt x="44" y="195"/>
                      <a:pt x="44" y="195"/>
                    </a:cubicBezTo>
                    <a:cubicBezTo>
                      <a:pt x="36" y="184"/>
                      <a:pt x="31" y="171"/>
                      <a:pt x="28" y="158"/>
                    </a:cubicBezTo>
                    <a:cubicBezTo>
                      <a:pt x="28" y="156"/>
                      <a:pt x="28" y="155"/>
                      <a:pt x="27" y="153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0" y="152"/>
                      <a:pt x="0" y="152"/>
                      <a:pt x="0" y="150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6"/>
                      <a:pt x="0" y="116"/>
                      <a:pt x="1" y="116"/>
                    </a:cubicBezTo>
                    <a:cubicBezTo>
                      <a:pt x="27" y="114"/>
                      <a:pt x="27" y="114"/>
                      <a:pt x="27" y="114"/>
                    </a:cubicBezTo>
                    <a:cubicBezTo>
                      <a:pt x="27" y="112"/>
                      <a:pt x="28" y="110"/>
                      <a:pt x="28" y="108"/>
                    </a:cubicBezTo>
                    <a:cubicBezTo>
                      <a:pt x="31" y="95"/>
                      <a:pt x="37" y="83"/>
                      <a:pt x="45" y="72"/>
                    </a:cubicBezTo>
                    <a:lnTo>
                      <a:pt x="27" y="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50375" lIns="100775" spcFirstLastPara="1" rIns="100775" wrap="square" tIns="50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84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" name="Google Shape;396;p10"/>
          <p:cNvGrpSpPr/>
          <p:nvPr/>
        </p:nvGrpSpPr>
        <p:grpSpPr>
          <a:xfrm>
            <a:off x="5145888" y="3885724"/>
            <a:ext cx="963878" cy="949280"/>
            <a:chOff x="5809239" y="3885724"/>
            <a:chExt cx="963878" cy="949280"/>
          </a:xfrm>
        </p:grpSpPr>
        <p:grpSp>
          <p:nvGrpSpPr>
            <p:cNvPr id="397" name="Google Shape;397;p10"/>
            <p:cNvGrpSpPr/>
            <p:nvPr/>
          </p:nvGrpSpPr>
          <p:grpSpPr>
            <a:xfrm>
              <a:off x="5809239" y="3885724"/>
              <a:ext cx="963878" cy="949280"/>
              <a:chOff x="4157293" y="4834272"/>
              <a:chExt cx="1551690" cy="1528191"/>
            </a:xfrm>
          </p:grpSpPr>
          <p:sp>
            <p:nvSpPr>
              <p:cNvPr id="398" name="Google Shape;398;p10"/>
              <p:cNvSpPr/>
              <p:nvPr/>
            </p:nvSpPr>
            <p:spPr>
              <a:xfrm>
                <a:off x="4157293" y="4834272"/>
                <a:ext cx="1551690" cy="1528191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9ED"/>
                  </a:gs>
                  <a:gs pos="100000">
                    <a:srgbClr val="00559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0"/>
              <p:cNvSpPr/>
              <p:nvPr/>
            </p:nvSpPr>
            <p:spPr>
              <a:xfrm>
                <a:off x="4239161" y="4914901"/>
                <a:ext cx="1387954" cy="1366934"/>
              </a:xfrm>
              <a:custGeom>
                <a:rect b="b" l="l" r="r" t="t"/>
                <a:pathLst>
                  <a:path extrusionOk="0" h="2420" w="2457">
                    <a:moveTo>
                      <a:pt x="2361" y="1852"/>
                    </a:moveTo>
                    <a:cubicBezTo>
                      <a:pt x="2429" y="1613"/>
                      <a:pt x="2457" y="1081"/>
                      <a:pt x="2370" y="674"/>
                    </a:cubicBezTo>
                    <a:cubicBezTo>
                      <a:pt x="2284" y="272"/>
                      <a:pt x="2097" y="166"/>
                      <a:pt x="2049" y="138"/>
                    </a:cubicBezTo>
                    <a:cubicBezTo>
                      <a:pt x="2000" y="110"/>
                      <a:pt x="1816" y="0"/>
                      <a:pt x="1424" y="124"/>
                    </a:cubicBezTo>
                    <a:cubicBezTo>
                      <a:pt x="1027" y="249"/>
                      <a:pt x="578" y="536"/>
                      <a:pt x="405" y="714"/>
                    </a:cubicBezTo>
                    <a:cubicBezTo>
                      <a:pt x="247" y="875"/>
                      <a:pt x="0" y="1151"/>
                      <a:pt x="232" y="1541"/>
                    </a:cubicBezTo>
                    <a:cubicBezTo>
                      <a:pt x="408" y="1838"/>
                      <a:pt x="783" y="2051"/>
                      <a:pt x="897" y="2117"/>
                    </a:cubicBezTo>
                    <a:cubicBezTo>
                      <a:pt x="1009" y="2183"/>
                      <a:pt x="1381" y="2405"/>
                      <a:pt x="1726" y="2411"/>
                    </a:cubicBezTo>
                    <a:cubicBezTo>
                      <a:pt x="2180" y="2420"/>
                      <a:pt x="2298" y="2069"/>
                      <a:pt x="2361" y="1852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" name="Google Shape;400;p10"/>
            <p:cNvGrpSpPr/>
            <p:nvPr/>
          </p:nvGrpSpPr>
          <p:grpSpPr>
            <a:xfrm>
              <a:off x="6111844" y="4147105"/>
              <a:ext cx="522320" cy="395794"/>
              <a:chOff x="2221" y="4983"/>
              <a:chExt cx="322" cy="244"/>
            </a:xfrm>
          </p:grpSpPr>
          <p:sp>
            <p:nvSpPr>
              <p:cNvPr id="401" name="Google Shape;401;p10"/>
              <p:cNvSpPr/>
              <p:nvPr/>
            </p:nvSpPr>
            <p:spPr>
              <a:xfrm>
                <a:off x="2329" y="4983"/>
                <a:ext cx="151" cy="139"/>
              </a:xfrm>
              <a:custGeom>
                <a:rect b="b" l="l" r="r" t="t"/>
                <a:pathLst>
                  <a:path extrusionOk="0" h="64" w="70">
                    <a:moveTo>
                      <a:pt x="35" y="7"/>
                    </a:moveTo>
                    <a:cubicBezTo>
                      <a:pt x="42" y="7"/>
                      <a:pt x="49" y="9"/>
                      <a:pt x="53" y="14"/>
                    </a:cubicBezTo>
                    <a:cubicBezTo>
                      <a:pt x="58" y="19"/>
                      <a:pt x="60" y="25"/>
                      <a:pt x="60" y="32"/>
                    </a:cubicBezTo>
                    <a:cubicBezTo>
                      <a:pt x="60" y="39"/>
                      <a:pt x="58" y="45"/>
                      <a:pt x="53" y="50"/>
                    </a:cubicBezTo>
                    <a:cubicBezTo>
                      <a:pt x="49" y="55"/>
                      <a:pt x="42" y="58"/>
                      <a:pt x="35" y="58"/>
                    </a:cubicBezTo>
                    <a:cubicBezTo>
                      <a:pt x="28" y="58"/>
                      <a:pt x="22" y="55"/>
                      <a:pt x="17" y="50"/>
                    </a:cubicBezTo>
                    <a:cubicBezTo>
                      <a:pt x="13" y="45"/>
                      <a:pt x="10" y="39"/>
                      <a:pt x="10" y="32"/>
                    </a:cubicBezTo>
                    <a:cubicBezTo>
                      <a:pt x="10" y="25"/>
                      <a:pt x="13" y="19"/>
                      <a:pt x="17" y="14"/>
                    </a:cubicBezTo>
                    <a:cubicBezTo>
                      <a:pt x="22" y="9"/>
                      <a:pt x="28" y="7"/>
                      <a:pt x="35" y="7"/>
                    </a:cubicBezTo>
                    <a:moveTo>
                      <a:pt x="35" y="0"/>
                    </a:moveTo>
                    <a:cubicBezTo>
                      <a:pt x="27" y="0"/>
                      <a:pt x="19" y="3"/>
                      <a:pt x="13" y="10"/>
                    </a:cubicBezTo>
                    <a:cubicBezTo>
                      <a:pt x="0" y="22"/>
                      <a:pt x="0" y="42"/>
                      <a:pt x="13" y="55"/>
                    </a:cubicBezTo>
                    <a:cubicBezTo>
                      <a:pt x="19" y="61"/>
                      <a:pt x="27" y="64"/>
                      <a:pt x="35" y="64"/>
                    </a:cubicBezTo>
                    <a:cubicBezTo>
                      <a:pt x="44" y="64"/>
                      <a:pt x="52" y="61"/>
                      <a:pt x="58" y="55"/>
                    </a:cubicBezTo>
                    <a:cubicBezTo>
                      <a:pt x="70" y="42"/>
                      <a:pt x="70" y="22"/>
                      <a:pt x="58" y="10"/>
                    </a:cubicBezTo>
                    <a:cubicBezTo>
                      <a:pt x="52" y="3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0"/>
              <p:cNvSpPr/>
              <p:nvPr/>
            </p:nvSpPr>
            <p:spPr>
              <a:xfrm>
                <a:off x="2329" y="4983"/>
                <a:ext cx="151" cy="139"/>
              </a:xfrm>
              <a:custGeom>
                <a:rect b="b" l="l" r="r" t="t"/>
                <a:pathLst>
                  <a:path extrusionOk="0" h="64" w="70">
                    <a:moveTo>
                      <a:pt x="35" y="7"/>
                    </a:moveTo>
                    <a:cubicBezTo>
                      <a:pt x="42" y="7"/>
                      <a:pt x="49" y="9"/>
                      <a:pt x="53" y="14"/>
                    </a:cubicBezTo>
                    <a:cubicBezTo>
                      <a:pt x="58" y="19"/>
                      <a:pt x="60" y="25"/>
                      <a:pt x="60" y="32"/>
                    </a:cubicBezTo>
                    <a:cubicBezTo>
                      <a:pt x="60" y="39"/>
                      <a:pt x="58" y="45"/>
                      <a:pt x="53" y="50"/>
                    </a:cubicBezTo>
                    <a:cubicBezTo>
                      <a:pt x="49" y="55"/>
                      <a:pt x="42" y="58"/>
                      <a:pt x="35" y="58"/>
                    </a:cubicBezTo>
                    <a:cubicBezTo>
                      <a:pt x="28" y="58"/>
                      <a:pt x="22" y="55"/>
                      <a:pt x="17" y="50"/>
                    </a:cubicBezTo>
                    <a:cubicBezTo>
                      <a:pt x="13" y="45"/>
                      <a:pt x="10" y="39"/>
                      <a:pt x="10" y="32"/>
                    </a:cubicBezTo>
                    <a:cubicBezTo>
                      <a:pt x="10" y="25"/>
                      <a:pt x="13" y="19"/>
                      <a:pt x="17" y="14"/>
                    </a:cubicBezTo>
                    <a:cubicBezTo>
                      <a:pt x="22" y="9"/>
                      <a:pt x="28" y="7"/>
                      <a:pt x="35" y="7"/>
                    </a:cubicBezTo>
                    <a:moveTo>
                      <a:pt x="35" y="0"/>
                    </a:moveTo>
                    <a:cubicBezTo>
                      <a:pt x="27" y="0"/>
                      <a:pt x="19" y="3"/>
                      <a:pt x="13" y="10"/>
                    </a:cubicBezTo>
                    <a:cubicBezTo>
                      <a:pt x="0" y="22"/>
                      <a:pt x="0" y="42"/>
                      <a:pt x="13" y="55"/>
                    </a:cubicBezTo>
                    <a:cubicBezTo>
                      <a:pt x="19" y="61"/>
                      <a:pt x="27" y="64"/>
                      <a:pt x="35" y="64"/>
                    </a:cubicBezTo>
                    <a:cubicBezTo>
                      <a:pt x="44" y="64"/>
                      <a:pt x="52" y="61"/>
                      <a:pt x="58" y="55"/>
                    </a:cubicBezTo>
                    <a:cubicBezTo>
                      <a:pt x="70" y="42"/>
                      <a:pt x="70" y="22"/>
                      <a:pt x="58" y="10"/>
                    </a:cubicBezTo>
                    <a:cubicBezTo>
                      <a:pt x="52" y="3"/>
                      <a:pt x="44" y="0"/>
                      <a:pt x="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0"/>
              <p:cNvSpPr/>
              <p:nvPr/>
            </p:nvSpPr>
            <p:spPr>
              <a:xfrm>
                <a:off x="2433" y="5081"/>
                <a:ext cx="65" cy="65"/>
              </a:xfrm>
              <a:custGeom>
                <a:rect b="b" l="l" r="r" t="t"/>
                <a:pathLst>
                  <a:path extrusionOk="0" h="30" w="30">
                    <a:moveTo>
                      <a:pt x="18" y="30"/>
                    </a:moveTo>
                    <a:cubicBezTo>
                      <a:pt x="17" y="30"/>
                      <a:pt x="16" y="29"/>
                      <a:pt x="16" y="2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3"/>
                      <a:pt x="0" y="11"/>
                      <a:pt x="1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3" y="0"/>
                      <a:pt x="15" y="1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7"/>
                      <a:pt x="30" y="19"/>
                      <a:pt x="29" y="2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9" y="29"/>
                      <a:pt x="19" y="30"/>
                      <a:pt x="18" y="30"/>
                    </a:cubicBezTo>
                    <a:close/>
                    <a:moveTo>
                      <a:pt x="8" y="12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2450" y="5098"/>
                <a:ext cx="93" cy="94"/>
              </a:xfrm>
              <a:custGeom>
                <a:rect b="b" l="l" r="r" t="t"/>
                <a:pathLst>
                  <a:path extrusionOk="0" h="43" w="43">
                    <a:moveTo>
                      <a:pt x="25" y="43"/>
                    </a:moveTo>
                    <a:cubicBezTo>
                      <a:pt x="26" y="43"/>
                      <a:pt x="27" y="43"/>
                      <a:pt x="29" y="43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3" y="28"/>
                      <a:pt x="43" y="26"/>
                      <a:pt x="42" y="2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6" y="0"/>
                      <a:pt x="15" y="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6"/>
                      <a:pt x="0" y="17"/>
                      <a:pt x="1" y="18"/>
                    </a:cubicBez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3"/>
                      <a:pt x="25" y="43"/>
                      <a:pt x="25" y="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>
                <a:off x="2260" y="5103"/>
                <a:ext cx="71" cy="48"/>
              </a:xfrm>
              <a:custGeom>
                <a:rect b="b" l="l" r="r" t="t"/>
                <a:pathLst>
                  <a:path extrusionOk="0" h="22" w="33">
                    <a:moveTo>
                      <a:pt x="5" y="3"/>
                    </a:moveTo>
                    <a:cubicBezTo>
                      <a:pt x="4" y="2"/>
                      <a:pt x="2" y="1"/>
                      <a:pt x="1" y="3"/>
                    </a:cubicBezTo>
                    <a:cubicBezTo>
                      <a:pt x="0" y="4"/>
                      <a:pt x="0" y="5"/>
                      <a:pt x="1" y="7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8" y="22"/>
                      <a:pt x="18" y="2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1" y="3"/>
                      <a:pt x="30" y="1"/>
                      <a:pt x="29" y="0"/>
                    </a:cubicBezTo>
                    <a:cubicBezTo>
                      <a:pt x="16" y="15"/>
                      <a:pt x="16" y="15"/>
                      <a:pt x="16" y="15"/>
                    </a:cubicBezTo>
                    <a:lnTo>
                      <a:pt x="5" y="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0"/>
              <p:cNvSpPr/>
              <p:nvPr/>
            </p:nvSpPr>
            <p:spPr>
              <a:xfrm>
                <a:off x="2221" y="5029"/>
                <a:ext cx="175" cy="198"/>
              </a:xfrm>
              <a:custGeom>
                <a:rect b="b" l="l" r="r" t="t"/>
                <a:pathLst>
                  <a:path extrusionOk="0" h="91" w="81">
                    <a:moveTo>
                      <a:pt x="68" y="50"/>
                    </a:moveTo>
                    <a:cubicBezTo>
                      <a:pt x="68" y="73"/>
                      <a:pt x="68" y="73"/>
                      <a:pt x="68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5" y="73"/>
                      <a:pt x="14" y="74"/>
                      <a:pt x="14" y="76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3"/>
                      <a:pt x="12" y="85"/>
                      <a:pt x="10" y="85"/>
                    </a:cubicBezTo>
                    <a:cubicBezTo>
                      <a:pt x="8" y="85"/>
                      <a:pt x="6" y="83"/>
                      <a:pt x="6" y="8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4"/>
                      <a:pt x="45" y="2"/>
                      <a:pt x="4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87"/>
                      <a:pt x="4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7" y="91"/>
                      <a:pt x="81" y="87"/>
                      <a:pt x="81" y="81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1" y="74"/>
                      <a:pt x="80" y="73"/>
                      <a:pt x="78" y="73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2" y="51"/>
                      <a:pt x="70" y="51"/>
                      <a:pt x="68" y="50"/>
                    </a:cubicBezTo>
                    <a:close/>
                    <a:moveTo>
                      <a:pt x="75" y="79"/>
                    </a:moveTo>
                    <a:cubicBezTo>
                      <a:pt x="75" y="81"/>
                      <a:pt x="75" y="81"/>
                      <a:pt x="75" y="81"/>
                    </a:cubicBezTo>
                    <a:cubicBezTo>
                      <a:pt x="75" y="83"/>
                      <a:pt x="74" y="85"/>
                      <a:pt x="72" y="85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9" y="84"/>
                      <a:pt x="19" y="83"/>
                      <a:pt x="19" y="81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lnTo>
                      <a:pt x="75" y="7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7" name="Google Shape;407;p10"/>
          <p:cNvGrpSpPr/>
          <p:nvPr/>
        </p:nvGrpSpPr>
        <p:grpSpPr>
          <a:xfrm>
            <a:off x="4288821" y="792791"/>
            <a:ext cx="3078577" cy="3065215"/>
            <a:chOff x="4278504" y="897566"/>
            <a:chExt cx="3078577" cy="3065215"/>
          </a:xfrm>
        </p:grpSpPr>
        <p:grpSp>
          <p:nvGrpSpPr>
            <p:cNvPr id="408" name="Google Shape;408;p10"/>
            <p:cNvGrpSpPr/>
            <p:nvPr/>
          </p:nvGrpSpPr>
          <p:grpSpPr>
            <a:xfrm>
              <a:off x="4523213" y="1329447"/>
              <a:ext cx="2633334" cy="2633334"/>
              <a:chOff x="4408761" y="1832445"/>
              <a:chExt cx="2633334" cy="2633334"/>
            </a:xfrm>
          </p:grpSpPr>
          <p:sp>
            <p:nvSpPr>
              <p:cNvPr id="409" name="Google Shape;409;p10"/>
              <p:cNvSpPr/>
              <p:nvPr/>
            </p:nvSpPr>
            <p:spPr>
              <a:xfrm>
                <a:off x="4490498" y="1914181"/>
                <a:ext cx="2469861" cy="2469862"/>
              </a:xfrm>
              <a:prstGeom prst="ellipse">
                <a:avLst/>
              </a:prstGeom>
              <a:solidFill>
                <a:schemeClr val="lt1">
                  <a:alpha val="49803"/>
                </a:schemeClr>
              </a:solidFill>
              <a:ln cap="flat" cmpd="sng" w="38100">
                <a:solidFill>
                  <a:srgbClr val="0076B3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4408761" y="1832445"/>
                <a:ext cx="2633334" cy="2633334"/>
              </a:xfrm>
              <a:prstGeom prst="ellipse">
                <a:avLst/>
              </a:prstGeom>
              <a:noFill/>
              <a:ln cap="flat" cmpd="sng" w="12700">
                <a:solidFill>
                  <a:srgbClr val="0076B3">
                    <a:alpha val="20000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0"/>
            <p:cNvGrpSpPr/>
            <p:nvPr/>
          </p:nvGrpSpPr>
          <p:grpSpPr>
            <a:xfrm>
              <a:off x="5285664" y="897566"/>
              <a:ext cx="1060524" cy="1060524"/>
              <a:chOff x="3759582" y="2882180"/>
              <a:chExt cx="1081234" cy="1081234"/>
            </a:xfrm>
          </p:grpSpPr>
          <p:sp>
            <p:nvSpPr>
              <p:cNvPr id="412" name="Google Shape;412;p10"/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00B9ED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86B8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3" name="Google Shape;413;p10"/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414" name="Google Shape;414;p10"/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415;p10"/>
                <p:cNvSpPr txBox="1"/>
                <p:nvPr/>
              </p:nvSpPr>
              <p:spPr>
                <a:xfrm>
                  <a:off x="3471161" y="3412895"/>
                  <a:ext cx="1021152" cy="2196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rgbClr val="00559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-----</a:t>
                  </a:r>
                  <a:endParaRPr sz="1400">
                    <a:solidFill>
                      <a:srgbClr val="00559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16" name="Google Shape;416;p10"/>
            <p:cNvGrpSpPr/>
            <p:nvPr/>
          </p:nvGrpSpPr>
          <p:grpSpPr>
            <a:xfrm>
              <a:off x="6296557" y="2814624"/>
              <a:ext cx="1060524" cy="1060524"/>
              <a:chOff x="3759582" y="2882180"/>
              <a:chExt cx="1081234" cy="1081234"/>
            </a:xfrm>
          </p:grpSpPr>
          <p:sp>
            <p:nvSpPr>
              <p:cNvPr id="417" name="Google Shape;417;p10"/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FA7D00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8" name="Google Shape;418;p10"/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419" name="Google Shape;419;p10"/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10"/>
                <p:cNvSpPr txBox="1"/>
                <p:nvPr/>
              </p:nvSpPr>
              <p:spPr>
                <a:xfrm>
                  <a:off x="3471161" y="3412895"/>
                  <a:ext cx="1021152" cy="2196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rgbClr val="D66B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------</a:t>
                  </a:r>
                  <a:endParaRPr sz="1400">
                    <a:solidFill>
                      <a:srgbClr val="D66B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21" name="Google Shape;421;p10"/>
            <p:cNvGrpSpPr/>
            <p:nvPr/>
          </p:nvGrpSpPr>
          <p:grpSpPr>
            <a:xfrm>
              <a:off x="4278504" y="2858025"/>
              <a:ext cx="1060524" cy="1060524"/>
              <a:chOff x="3759582" y="2882180"/>
              <a:chExt cx="1081234" cy="1081234"/>
            </a:xfrm>
          </p:grpSpPr>
          <p:sp>
            <p:nvSpPr>
              <p:cNvPr id="422" name="Google Shape;422;p10"/>
              <p:cNvSpPr/>
              <p:nvPr/>
            </p:nvSpPr>
            <p:spPr>
              <a:xfrm>
                <a:off x="3759582" y="2882180"/>
                <a:ext cx="1081234" cy="1081234"/>
              </a:xfrm>
              <a:prstGeom prst="ellipse">
                <a:avLst/>
              </a:prstGeom>
              <a:solidFill>
                <a:srgbClr val="005AAD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3" name="Google Shape;423;p10"/>
              <p:cNvGrpSpPr/>
              <p:nvPr/>
            </p:nvGrpSpPr>
            <p:grpSpPr>
              <a:xfrm>
                <a:off x="3789623" y="2955132"/>
                <a:ext cx="1021152" cy="935332"/>
                <a:chOff x="3471161" y="3055055"/>
                <a:chExt cx="1021152" cy="935332"/>
              </a:xfrm>
            </p:grpSpPr>
            <p:sp>
              <p:nvSpPr>
                <p:cNvPr id="424" name="Google Shape;424;p10"/>
                <p:cNvSpPr/>
                <p:nvPr/>
              </p:nvSpPr>
              <p:spPr>
                <a:xfrm>
                  <a:off x="3517640" y="3055055"/>
                  <a:ext cx="928194" cy="935332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10"/>
                <p:cNvSpPr txBox="1"/>
                <p:nvPr/>
              </p:nvSpPr>
              <p:spPr>
                <a:xfrm>
                  <a:off x="3471161" y="3421531"/>
                  <a:ext cx="1021152" cy="2196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>
                      <a:solidFill>
                        <a:srgbClr val="00559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-----</a:t>
                  </a:r>
                  <a:endParaRPr sz="1400">
                    <a:solidFill>
                      <a:srgbClr val="00559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26" name="Google Shape;426;p10"/>
            <p:cNvGrpSpPr/>
            <p:nvPr/>
          </p:nvGrpSpPr>
          <p:grpSpPr>
            <a:xfrm>
              <a:off x="5210009" y="2031341"/>
              <a:ext cx="1229546" cy="1229546"/>
              <a:chOff x="4280290" y="1775407"/>
              <a:chExt cx="2170206" cy="2170206"/>
            </a:xfrm>
          </p:grpSpPr>
          <p:sp>
            <p:nvSpPr>
              <p:cNvPr id="427" name="Google Shape;427;p10"/>
              <p:cNvSpPr/>
              <p:nvPr/>
            </p:nvSpPr>
            <p:spPr>
              <a:xfrm>
                <a:off x="4280290" y="1775407"/>
                <a:ext cx="2170206" cy="2170206"/>
              </a:xfrm>
              <a:prstGeom prst="ellipse">
                <a:avLst/>
              </a:prstGeom>
              <a:solidFill>
                <a:srgbClr val="005596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>
                <a:off x="4409277" y="1904394"/>
                <a:ext cx="1912232" cy="1912232"/>
              </a:xfrm>
              <a:prstGeom prst="ellipse">
                <a:avLst/>
              </a:prstGeom>
              <a:solidFill>
                <a:srgbClr val="0055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29" name="Google Shape;42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85050" y="2114735"/>
              <a:ext cx="1078010" cy="1080753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30" name="Google Shape;430;p10"/>
            <p:cNvSpPr txBox="1"/>
            <p:nvPr/>
          </p:nvSpPr>
          <p:spPr>
            <a:xfrm>
              <a:off x="5215322" y="2477294"/>
              <a:ext cx="11879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-----</a:t>
              </a:r>
              <a:endParaRPr b="1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0"/>
          <p:cNvSpPr/>
          <p:nvPr/>
        </p:nvSpPr>
        <p:spPr>
          <a:xfrm>
            <a:off x="-331" y="7299299"/>
            <a:ext cx="7502674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0"/>
          <p:cNvSpPr txBox="1"/>
          <p:nvPr/>
        </p:nvSpPr>
        <p:spPr>
          <a:xfrm>
            <a:off x="7324999" y="7261999"/>
            <a:ext cx="264897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홈펫케어(Home Pet Care) 프로젝트</a:t>
            </a:r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10371107" y="7299299"/>
            <a:ext cx="320706" cy="9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